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0" r:id="rId1"/>
  </p:sldMasterIdLst>
  <p:notesMasterIdLst>
    <p:notesMasterId r:id="rId8"/>
  </p:notesMasterIdLst>
  <p:sldIdLst>
    <p:sldId id="262" r:id="rId2"/>
    <p:sldId id="278" r:id="rId3"/>
    <p:sldId id="279" r:id="rId4"/>
    <p:sldId id="280" r:id="rId5"/>
    <p:sldId id="282" r:id="rId6"/>
    <p:sldId id="281" r:id="rId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110BC4B-9045-00B7-4221-2A7F21944CC9}" name="הילה קליין" initials="הק" userId="50eca775f8fd7ad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45E9"/>
    <a:srgbClr val="E434E4"/>
    <a:srgbClr val="CCA3FF"/>
    <a:srgbClr val="D98C2F"/>
    <a:srgbClr val="9646FF"/>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C79686-E675-4064-9C96-6FB0781060D6}" v="170" dt="2023-06-21T09:47:01.290"/>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945" autoAdjust="0"/>
    <p:restoredTop sz="67141" autoAdjust="0"/>
  </p:normalViewPr>
  <p:slideViewPr>
    <p:cSldViewPr snapToGrid="0">
      <p:cViewPr>
        <p:scale>
          <a:sx n="42" d="100"/>
          <a:sy n="42" d="100"/>
        </p:scale>
        <p:origin x="16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5" Type="http://schemas.microsoft.com/office/2018/10/relationships/authors" Target="authors.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הילה קליין" userId="50eca775f8fd7ad4" providerId="LiveId" clId="{F8C79686-E675-4064-9C96-6FB0781060D6}"/>
    <pc:docChg chg="custSel modSld">
      <pc:chgData name="הילה קליין" userId="50eca775f8fd7ad4" providerId="LiveId" clId="{F8C79686-E675-4064-9C96-6FB0781060D6}" dt="2023-06-21T10:05:25.807" v="1073" actId="1036"/>
      <pc:docMkLst>
        <pc:docMk/>
      </pc:docMkLst>
      <pc:sldChg chg="delSp modSp mod">
        <pc:chgData name="הילה קליין" userId="50eca775f8fd7ad4" providerId="LiveId" clId="{F8C79686-E675-4064-9C96-6FB0781060D6}" dt="2023-06-21T10:05:25.807" v="1073" actId="1036"/>
        <pc:sldMkLst>
          <pc:docMk/>
          <pc:sldMk cId="1967661262" sldId="262"/>
        </pc:sldMkLst>
        <pc:spChg chg="mod">
          <ac:chgData name="הילה קליין" userId="50eca775f8fd7ad4" providerId="LiveId" clId="{F8C79686-E675-4064-9C96-6FB0781060D6}" dt="2023-06-21T10:05:25.807" v="1073" actId="1036"/>
          <ac:spMkLst>
            <pc:docMk/>
            <pc:sldMk cId="1967661262" sldId="262"/>
            <ac:spMk id="8" creationId="{794CB05E-28D2-73D0-B1A4-C651AC07BC1D}"/>
          </ac:spMkLst>
        </pc:spChg>
        <pc:spChg chg="del">
          <ac:chgData name="הילה קליין" userId="50eca775f8fd7ad4" providerId="LiveId" clId="{F8C79686-E675-4064-9C96-6FB0781060D6}" dt="2023-06-21T10:05:20.584" v="1057" actId="478"/>
          <ac:spMkLst>
            <pc:docMk/>
            <pc:sldMk cId="1967661262" sldId="262"/>
            <ac:spMk id="12" creationId="{74C4D809-CF3C-2815-FD33-510A9C2EAE67}"/>
          </ac:spMkLst>
        </pc:spChg>
      </pc:sldChg>
      <pc:sldChg chg="addSp modSp mod modAnim">
        <pc:chgData name="הילה קליין" userId="50eca775f8fd7ad4" providerId="LiveId" clId="{F8C79686-E675-4064-9C96-6FB0781060D6}" dt="2023-06-21T09:47:50.050" v="222" actId="1076"/>
        <pc:sldMkLst>
          <pc:docMk/>
          <pc:sldMk cId="4063594080" sldId="278"/>
        </pc:sldMkLst>
        <pc:spChg chg="add mod">
          <ac:chgData name="הילה קליין" userId="50eca775f8fd7ad4" providerId="LiveId" clId="{F8C79686-E675-4064-9C96-6FB0781060D6}" dt="2023-06-21T09:47:50.050" v="222" actId="1076"/>
          <ac:spMkLst>
            <pc:docMk/>
            <pc:sldMk cId="4063594080" sldId="278"/>
            <ac:spMk id="2" creationId="{F061EE82-F8A7-FC29-1670-20D700BCBCB2}"/>
          </ac:spMkLst>
        </pc:spChg>
        <pc:spChg chg="mod">
          <ac:chgData name="הילה קליין" userId="50eca775f8fd7ad4" providerId="LiveId" clId="{F8C79686-E675-4064-9C96-6FB0781060D6}" dt="2023-06-21T09:47:19.764" v="214" actId="1038"/>
          <ac:spMkLst>
            <pc:docMk/>
            <pc:sldMk cId="4063594080" sldId="278"/>
            <ac:spMk id="3" creationId="{EBA48FDC-B4F3-E473-BBBC-DC5D0C551E1B}"/>
          </ac:spMkLst>
        </pc:spChg>
        <pc:spChg chg="mod">
          <ac:chgData name="הילה קליין" userId="50eca775f8fd7ad4" providerId="LiveId" clId="{F8C79686-E675-4064-9C96-6FB0781060D6}" dt="2023-06-21T09:47:28.232" v="221" actId="1036"/>
          <ac:spMkLst>
            <pc:docMk/>
            <pc:sldMk cId="4063594080" sldId="278"/>
            <ac:spMk id="4" creationId="{3B09BA84-510F-A0DF-11A2-B6D5581F84D8}"/>
          </ac:spMkLst>
        </pc:spChg>
        <pc:spChg chg="add mod">
          <ac:chgData name="הילה קליין" userId="50eca775f8fd7ad4" providerId="LiveId" clId="{F8C79686-E675-4064-9C96-6FB0781060D6}" dt="2023-06-21T09:46:16" v="202" actId="20577"/>
          <ac:spMkLst>
            <pc:docMk/>
            <pc:sldMk cId="4063594080" sldId="278"/>
            <ac:spMk id="5" creationId="{67E25503-5348-85E3-DB3D-C5BE93E2C01D}"/>
          </ac:spMkLst>
        </pc:spChg>
        <pc:spChg chg="mod">
          <ac:chgData name="הילה קליין" userId="50eca775f8fd7ad4" providerId="LiveId" clId="{F8C79686-E675-4064-9C96-6FB0781060D6}" dt="2023-06-21T09:45:37.972" v="195" actId="1076"/>
          <ac:spMkLst>
            <pc:docMk/>
            <pc:sldMk cId="4063594080" sldId="278"/>
            <ac:spMk id="6" creationId="{B08D1063-A1FF-8A4C-4D92-92B6921EDE00}"/>
          </ac:spMkLst>
        </pc:spChg>
        <pc:spChg chg="mod">
          <ac:chgData name="הילה קליין" userId="50eca775f8fd7ad4" providerId="LiveId" clId="{F8C79686-E675-4064-9C96-6FB0781060D6}" dt="2023-06-21T09:45:43.085" v="196" actId="1076"/>
          <ac:spMkLst>
            <pc:docMk/>
            <pc:sldMk cId="4063594080" sldId="278"/>
            <ac:spMk id="7" creationId="{3EC76856-3B10-CDB7-C00E-5352EE7972B3}"/>
          </ac:spMkLst>
        </pc:spChg>
        <pc:spChg chg="mod">
          <ac:chgData name="הילה קליין" userId="50eca775f8fd7ad4" providerId="LiveId" clId="{F8C79686-E675-4064-9C96-6FB0781060D6}" dt="2023-06-21T09:45:49.093" v="197" actId="1076"/>
          <ac:spMkLst>
            <pc:docMk/>
            <pc:sldMk cId="4063594080" sldId="278"/>
            <ac:spMk id="8" creationId="{877D6DEC-2463-E1D1-7094-24616BE302F9}"/>
          </ac:spMkLst>
        </pc:spChg>
      </pc:sldChg>
      <pc:sldChg chg="modNotesTx">
        <pc:chgData name="הילה קליין" userId="50eca775f8fd7ad4" providerId="LiveId" clId="{F8C79686-E675-4064-9C96-6FB0781060D6}" dt="2023-06-21T10:03:08.335" v="1056" actId="113"/>
        <pc:sldMkLst>
          <pc:docMk/>
          <pc:sldMk cId="281176705" sldId="280"/>
        </pc:sldMkLst>
      </pc:sldChg>
      <pc:sldChg chg="modSp mod modAnim">
        <pc:chgData name="הילה קליין" userId="50eca775f8fd7ad4" providerId="LiveId" clId="{F8C79686-E675-4064-9C96-6FB0781060D6}" dt="2023-06-21T09:39:29.459" v="22" actId="1036"/>
        <pc:sldMkLst>
          <pc:docMk/>
          <pc:sldMk cId="3203160511" sldId="282"/>
        </pc:sldMkLst>
        <pc:spChg chg="mod">
          <ac:chgData name="הילה קליין" userId="50eca775f8fd7ad4" providerId="LiveId" clId="{F8C79686-E675-4064-9C96-6FB0781060D6}" dt="2023-06-21T09:39:14.038" v="1" actId="20577"/>
          <ac:spMkLst>
            <pc:docMk/>
            <pc:sldMk cId="3203160511" sldId="282"/>
            <ac:spMk id="6" creationId="{2042F805-5463-50BF-541A-3A785A4ABF9A}"/>
          </ac:spMkLst>
        </pc:spChg>
        <pc:spChg chg="mod">
          <ac:chgData name="הילה קליין" userId="50eca775f8fd7ad4" providerId="LiveId" clId="{F8C79686-E675-4064-9C96-6FB0781060D6}" dt="2023-06-21T09:39:29.459" v="22" actId="1036"/>
          <ac:spMkLst>
            <pc:docMk/>
            <pc:sldMk cId="3203160511" sldId="282"/>
            <ac:spMk id="7" creationId="{474ADCBB-CAC1-A331-ED3D-AC68476213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67B1B58-0361-40EF-BF0F-0B33E96164C8}" type="datetimeFigureOut">
              <a:rPr lang="he-IL" smtClean="0"/>
              <a:t>ב'/תמוז/תשפ"ג</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214FB01-FF50-4FED-A88D-8F07DE55DDFE}" type="slidenum">
              <a:rPr lang="he-IL" smtClean="0"/>
              <a:t>‹#›</a:t>
            </a:fld>
            <a:endParaRPr lang="he-IL"/>
          </a:p>
        </p:txBody>
      </p:sp>
    </p:spTree>
    <p:extLst>
      <p:ext uri="{BB962C8B-B14F-4D97-AF65-F5344CB8AC3E}">
        <p14:creationId xmlns:p14="http://schemas.microsoft.com/office/powerpoint/2010/main" val="354698432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214FB01-FF50-4FED-A88D-8F07DE55DDFE}" type="slidenum">
              <a:rPr lang="he-IL" smtClean="0"/>
              <a:t>1</a:t>
            </a:fld>
            <a:endParaRPr lang="he-IL"/>
          </a:p>
        </p:txBody>
      </p:sp>
    </p:spTree>
    <p:extLst>
      <p:ext uri="{BB962C8B-B14F-4D97-AF65-F5344CB8AC3E}">
        <p14:creationId xmlns:p14="http://schemas.microsoft.com/office/powerpoint/2010/main" val="257698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rPr>
              <a:t>User-Centered Design:</a:t>
            </a:r>
            <a:r>
              <a:rPr lang="he-IL" sz="1200" b="1" dirty="0">
                <a:solidFill>
                  <a:schemeClr val="bg1"/>
                </a:solidFill>
                <a:effectLst>
                  <a:outerShdw blurRad="38100" dist="38100" dir="2700000" algn="tl">
                    <a:srgbClr val="000000">
                      <a:alpha val="43137"/>
                    </a:srgbClr>
                  </a:outerShdw>
                </a:effectLst>
              </a:rPr>
              <a:t>- </a:t>
            </a:r>
            <a:r>
              <a:rPr lang="he-IL" sz="1200" b="0" dirty="0">
                <a:solidFill>
                  <a:schemeClr val="bg1"/>
                </a:solidFill>
                <a:effectLst>
                  <a:outerShdw blurRad="38100" dist="38100" dir="2700000" algn="tl">
                    <a:srgbClr val="000000">
                      <a:alpha val="43137"/>
                    </a:srgbClr>
                  </a:outerShdw>
                </a:effectLst>
              </a:rPr>
              <a:t>תיעדוף הצרכים והיכולות של הילדים המשתמשים באתר שלנו. העיצוב תוכנן להיות אינטואיטיבי ומהנה גם לילדים וגם למטפלים</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solidFill>
                <a:schemeClr val="bg1"/>
              </a:solidFill>
              <a:effectLst>
                <a:outerShdw blurRad="38100" dist="38100" dir="2700000" algn="tl">
                  <a:srgbClr val="000000">
                    <a:alpha val="43137"/>
                  </a:srgbClr>
                </a:outerShdw>
              </a:effectLst>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rPr>
              <a:t>Privacy and security</a:t>
            </a:r>
            <a:r>
              <a:rPr lang="he-IL" sz="1200" b="1" dirty="0">
                <a:solidFill>
                  <a:schemeClr val="bg1"/>
                </a:solidFill>
                <a:effectLst>
                  <a:outerShdw blurRad="38100" dist="38100" dir="2700000" algn="tl">
                    <a:srgbClr val="000000">
                      <a:alpha val="43137"/>
                    </a:srgbClr>
                  </a:outerShdw>
                </a:effectLst>
              </a:rPr>
              <a:t>- </a:t>
            </a:r>
            <a:r>
              <a:rPr lang="he-IL" sz="1200" b="0" dirty="0">
                <a:solidFill>
                  <a:schemeClr val="bg1"/>
                </a:solidFill>
                <a:effectLst>
                  <a:outerShdw blurRad="38100" dist="38100" dir="2700000" algn="tl">
                    <a:srgbClr val="000000">
                      <a:alpha val="43137"/>
                    </a:srgbClr>
                  </a:outerShdw>
                </a:effectLst>
              </a:rPr>
              <a:t>מימוש הגישה והשליפה </a:t>
            </a:r>
            <a:r>
              <a:rPr lang="he-IL" sz="1200" b="0" dirty="0" err="1">
                <a:solidFill>
                  <a:schemeClr val="bg1"/>
                </a:solidFill>
                <a:effectLst>
                  <a:outerShdw blurRad="38100" dist="38100" dir="2700000" algn="tl">
                    <a:srgbClr val="000000">
                      <a:alpha val="43137"/>
                    </a:srgbClr>
                  </a:outerShdw>
                </a:effectLst>
              </a:rPr>
              <a:t>מהדאטה</a:t>
            </a:r>
            <a:r>
              <a:rPr lang="he-IL" sz="1200" b="0" dirty="0">
                <a:solidFill>
                  <a:schemeClr val="bg1"/>
                </a:solidFill>
                <a:effectLst>
                  <a:outerShdw blurRad="38100" dist="38100" dir="2700000" algn="tl">
                    <a:srgbClr val="000000">
                      <a:alpha val="43137"/>
                    </a:srgbClr>
                  </a:outerShdw>
                </a:effectLst>
              </a:rPr>
              <a:t> </a:t>
            </a:r>
            <a:r>
              <a:rPr lang="he-IL" sz="1200" b="0" dirty="0" err="1">
                <a:solidFill>
                  <a:schemeClr val="bg1"/>
                </a:solidFill>
                <a:effectLst>
                  <a:outerShdw blurRad="38100" dist="38100" dir="2700000" algn="tl">
                    <a:srgbClr val="000000">
                      <a:alpha val="43137"/>
                    </a:srgbClr>
                  </a:outerShdw>
                </a:effectLst>
              </a:rPr>
              <a:t>בייס</a:t>
            </a:r>
            <a:r>
              <a:rPr lang="he-IL" sz="1200" b="0" dirty="0">
                <a:solidFill>
                  <a:schemeClr val="bg1"/>
                </a:solidFill>
                <a:effectLst>
                  <a:outerShdw blurRad="38100" dist="38100" dir="2700000" algn="tl">
                    <a:srgbClr val="000000">
                      <a:alpha val="43137"/>
                    </a:srgbClr>
                  </a:outerShdw>
                </a:effectLst>
              </a:rPr>
              <a:t> בצורה מאובטחת והצגת המידע באתר בצורה מותאמת למשל מפל יכול לצפות בפרטי הלקוחות שלו בלבד.</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solidFill>
                <a:schemeClr val="bg1"/>
              </a:solidFill>
              <a:effectLst>
                <a:outerShdw blurRad="38100" dist="38100" dir="2700000" algn="tl">
                  <a:srgbClr val="000000">
                    <a:alpha val="43137"/>
                  </a:srgbClr>
                </a:outerShdw>
              </a:effectLst>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rPr>
              <a:t>Scalability and Performance</a:t>
            </a:r>
            <a:r>
              <a:rPr lang="he-IL" sz="1200" b="1" dirty="0">
                <a:solidFill>
                  <a:schemeClr val="bg1"/>
                </a:solidFill>
                <a:effectLst>
                  <a:outerShdw blurRad="38100" dist="38100" dir="2700000" algn="tl">
                    <a:srgbClr val="000000">
                      <a:alpha val="43137"/>
                    </a:srgbClr>
                  </a:outerShdw>
                </a:effectLst>
              </a:rPr>
              <a:t>- </a:t>
            </a:r>
            <a:r>
              <a:rPr lang="he-IL" sz="1200" b="0" dirty="0">
                <a:solidFill>
                  <a:schemeClr val="bg1"/>
                </a:solidFill>
                <a:effectLst>
                  <a:outerShdw blurRad="38100" dist="38100" dir="2700000" algn="tl">
                    <a:srgbClr val="000000">
                      <a:alpha val="43137"/>
                    </a:srgbClr>
                  </a:outerShdw>
                </a:effectLst>
              </a:rPr>
              <a:t>עיצוב התכנה מיועד לטפל במספר רב של משתמשים בו זמנית. בנוסף שיפור ביצועים על ידי התחשבות בעיבוד הנתונים כדי להבטיח משחק חלק ומשוב בזמן אמת.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solidFill>
                <a:schemeClr val="bg1"/>
              </a:solidFill>
              <a:effectLst>
                <a:outerShdw blurRad="38100" dist="38100" dir="2700000" algn="tl">
                  <a:srgbClr val="000000">
                    <a:alpha val="43137"/>
                  </a:srgbClr>
                </a:outerShdw>
              </a:effectLst>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rPr>
              <a:t>Data Analytics and Customization:</a:t>
            </a:r>
            <a:r>
              <a:rPr lang="he-IL" sz="1200" b="1" dirty="0">
                <a:solidFill>
                  <a:schemeClr val="bg1"/>
                </a:solidFill>
                <a:effectLst>
                  <a:outerShdw blurRad="38100" dist="38100" dir="2700000" algn="tl">
                    <a:srgbClr val="000000">
                      <a:alpha val="43137"/>
                    </a:srgbClr>
                  </a:outerShdw>
                </a:effectLst>
              </a:rPr>
              <a:t>- </a:t>
            </a:r>
            <a:r>
              <a:rPr lang="he-IL" dirty="0"/>
              <a:t>אנו מאפשרים למטפלים את היכולת להתאים </a:t>
            </a:r>
            <a:r>
              <a:rPr lang="he-IL" dirty="0" err="1"/>
              <a:t>סשנים</a:t>
            </a:r>
            <a:r>
              <a:rPr lang="he-IL" dirty="0"/>
              <a:t> טיפוליים בהתאם לצרכים האישיים של המטופלים שלהם. בנוסף הם יכולים להוסיף תנוחות, לקבוע רמות קושי ולהתאים אישית את תוכניות הטיפול לכל ילד. מעבר לכך למטפלים יש את היכולת לעקוב ולנתח את ההתקדמות של המטופלים לאורך זמן.</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0" dirty="0">
              <a:solidFill>
                <a:schemeClr val="bg1"/>
              </a:solidFill>
              <a:effectLst>
                <a:outerShdw blurRad="38100" dist="38100" dir="2700000" algn="tl">
                  <a:srgbClr val="000000">
                    <a:alpha val="43137"/>
                  </a:srgbClr>
                </a:outerShdw>
              </a:effectLst>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rPr>
              <a:t>User-Centered Design: </a:t>
            </a:r>
            <a:r>
              <a:rPr lang="en-US" sz="1200" dirty="0">
                <a:solidFill>
                  <a:schemeClr val="bg1"/>
                </a:solidFill>
                <a:effectLst>
                  <a:outerShdw blurRad="38100" dist="38100" dir="2700000" algn="tl">
                    <a:srgbClr val="000000">
                      <a:alpha val="43137"/>
                    </a:srgbClr>
                  </a:outerShdw>
                </a:effectLst>
              </a:rPr>
              <a:t>Prioritize the needs and abilities of the children using the software. The user interface should be intuitive and fun for both the children and therapists.</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rPr>
              <a:t>Privacy and Security:</a:t>
            </a:r>
            <a:r>
              <a:rPr lang="en-US" sz="1200" dirty="0">
                <a:solidFill>
                  <a:schemeClr val="bg1"/>
                </a:solidFill>
                <a:effectLst>
                  <a:outerShdw blurRad="38100" dist="38100" dir="2700000" algn="tl">
                    <a:srgbClr val="000000">
                      <a:alpha val="43137"/>
                    </a:srgbClr>
                  </a:outerShdw>
                </a:effectLst>
              </a:rPr>
              <a:t> Implement secure data storage and access control measures. Therapists can track only their own clients.</a:t>
            </a:r>
          </a:p>
          <a:p>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rPr>
              <a:t>Scalability and Performance</a:t>
            </a:r>
            <a:r>
              <a:rPr lang="en-US" sz="1200" dirty="0">
                <a:solidFill>
                  <a:schemeClr val="bg1"/>
                </a:solidFill>
                <a:effectLst>
                  <a:outerShdw blurRad="38100" dist="38100" dir="2700000" algn="tl">
                    <a:srgbClr val="000000">
                      <a:alpha val="43137"/>
                    </a:srgbClr>
                  </a:outerShdw>
                </a:effectLst>
              </a:rPr>
              <a:t>: Design the software to handle multiple concurrent users. Optimize the performance by considering efficient data processing and scalable base to ensure smooth gameplay and real-time feedback</a:t>
            </a:r>
          </a:p>
          <a:p>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solidFill>
                  <a:schemeClr val="bg1"/>
                </a:solidFill>
                <a:effectLst>
                  <a:outerShdw blurRad="38100" dist="38100" dir="2700000" algn="tl">
                    <a:srgbClr val="000000">
                      <a:alpha val="43137"/>
                    </a:srgbClr>
                  </a:outerShdw>
                </a:effectLst>
              </a:rPr>
              <a:t>Data Analytics and Customization:</a:t>
            </a:r>
            <a:r>
              <a:rPr lang="en-US" sz="1200" dirty="0">
                <a:solidFill>
                  <a:schemeClr val="bg1"/>
                </a:solidFill>
                <a:effectLst>
                  <a:outerShdw blurRad="38100" dist="38100" dir="2700000" algn="tl">
                    <a:srgbClr val="000000">
                      <a:alpha val="43137"/>
                    </a:srgbClr>
                  </a:outerShdw>
                </a:effectLst>
              </a:rPr>
              <a:t> Provide therapists with the ability to customize therapy sessions based on individual needs. Allow them to add poses, set difficulty levels, and personalize the therapy plans for each child. In addition therapists can track and analyze the progress of the children over time.</a:t>
            </a:r>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B214FB01-FF50-4FED-A88D-8F07DE55DDFE}" type="slidenum">
              <a:rPr lang="he-IL" smtClean="0"/>
              <a:t>4</a:t>
            </a:fld>
            <a:endParaRPr lang="he-IL"/>
          </a:p>
        </p:txBody>
      </p:sp>
    </p:spTree>
    <p:extLst>
      <p:ext uri="{BB962C8B-B14F-4D97-AF65-F5344CB8AC3E}">
        <p14:creationId xmlns:p14="http://schemas.microsoft.com/office/powerpoint/2010/main" val="20812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40E21A-4D5E-3B67-923A-B027D147F8B6}"/>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69A97DBF-CDA5-7C43-5BE7-F370617A30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73E4E052-5B21-0250-3647-BE4F7BDDEB8D}"/>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5" name="מציין מיקום של כותרת תחתונה 4">
            <a:extLst>
              <a:ext uri="{FF2B5EF4-FFF2-40B4-BE49-F238E27FC236}">
                <a16:creationId xmlns:a16="http://schemas.microsoft.com/office/drawing/2014/main" id="{FD6CDDBC-01FA-CF0C-690C-3D92007CCDA9}"/>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מציין מיקום של מספר שקופית 5">
            <a:extLst>
              <a:ext uri="{FF2B5EF4-FFF2-40B4-BE49-F238E27FC236}">
                <a16:creationId xmlns:a16="http://schemas.microsoft.com/office/drawing/2014/main" id="{EAFCAD92-0F71-DC75-1331-B3F7A29BE497}"/>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37225594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AB0329-A7AD-0206-9721-EC9D3B48CFB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E8AB4A9-C3D7-8F84-CAA7-62005BAF148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6BDFBAC-0D27-2ED1-E900-850896835BE9}"/>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5" name="מציין מיקום של כותרת תחתונה 4">
            <a:extLst>
              <a:ext uri="{FF2B5EF4-FFF2-40B4-BE49-F238E27FC236}">
                <a16:creationId xmlns:a16="http://schemas.microsoft.com/office/drawing/2014/main" id="{FB42B774-DC9E-4B2D-D83F-C222932FEBB6}"/>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מציין מיקום של מספר שקופית 5">
            <a:extLst>
              <a:ext uri="{FF2B5EF4-FFF2-40B4-BE49-F238E27FC236}">
                <a16:creationId xmlns:a16="http://schemas.microsoft.com/office/drawing/2014/main" id="{4963B543-6849-D56F-E382-F3EFEC8877C4}"/>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6651057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42DDF98-3613-2278-A332-EA7BA2E3BEB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E3524F2-7467-9DB1-24DA-1C8EFA6822AF}"/>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6FF4EA9-7223-D353-D094-CDA4168CA356}"/>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5" name="מציין מיקום של כותרת תחתונה 4">
            <a:extLst>
              <a:ext uri="{FF2B5EF4-FFF2-40B4-BE49-F238E27FC236}">
                <a16:creationId xmlns:a16="http://schemas.microsoft.com/office/drawing/2014/main" id="{48BBB9F8-16FD-2D57-0285-6FEB752B2F63}"/>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מציין מיקום של מספר שקופית 5">
            <a:extLst>
              <a:ext uri="{FF2B5EF4-FFF2-40B4-BE49-F238E27FC236}">
                <a16:creationId xmlns:a16="http://schemas.microsoft.com/office/drawing/2014/main" id="{A0C4012F-1317-0C05-8CA9-A3A01B713610}"/>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5875065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73D62F-313C-23EB-58C0-8193CF657B6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3655F8A-77CE-F3B8-E63C-E2C3487062C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B955F32-E3FA-2781-70A4-0678F4EC13F9}"/>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5" name="מציין מיקום של כותרת תחתונה 4">
            <a:extLst>
              <a:ext uri="{FF2B5EF4-FFF2-40B4-BE49-F238E27FC236}">
                <a16:creationId xmlns:a16="http://schemas.microsoft.com/office/drawing/2014/main" id="{29000469-9D2C-D7E1-FA48-5ABBB7350812}"/>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מציין מיקום של מספר שקופית 5">
            <a:extLst>
              <a:ext uri="{FF2B5EF4-FFF2-40B4-BE49-F238E27FC236}">
                <a16:creationId xmlns:a16="http://schemas.microsoft.com/office/drawing/2014/main" id="{870EFF6E-0BA2-CE55-23D8-1603B8AA5055}"/>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90469480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3BD90A5-326C-9C4F-0BF1-9FFCE0C109D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608B5F8-48F0-FE1F-0C4A-EEE48FF55F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774ADC50-427B-863C-01F7-742BC5CB513D}"/>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5" name="מציין מיקום של כותרת תחתונה 4">
            <a:extLst>
              <a:ext uri="{FF2B5EF4-FFF2-40B4-BE49-F238E27FC236}">
                <a16:creationId xmlns:a16="http://schemas.microsoft.com/office/drawing/2014/main" id="{10A3D993-B94A-928A-9D6C-9A7104A9D9D6}"/>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מציין מיקום של מספר שקופית 5">
            <a:extLst>
              <a:ext uri="{FF2B5EF4-FFF2-40B4-BE49-F238E27FC236}">
                <a16:creationId xmlns:a16="http://schemas.microsoft.com/office/drawing/2014/main" id="{827156E7-B47A-4C69-69AA-67C67993B7EF}"/>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7554640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051933-0B61-8647-3F12-44604BB98C1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E499437-54FD-3796-EB2E-78CEF5B2BBD0}"/>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D277FE69-43B1-36FB-4873-6ACE4E7FE9A3}"/>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F09E069-B26D-0753-41F4-3AD69B506881}"/>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6" name="מציין מיקום של כותרת תחתונה 5">
            <a:extLst>
              <a:ext uri="{FF2B5EF4-FFF2-40B4-BE49-F238E27FC236}">
                <a16:creationId xmlns:a16="http://schemas.microsoft.com/office/drawing/2014/main" id="{DBA8A5A4-DD56-6E26-D639-5D039F8242A3}"/>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מציין מיקום של מספר שקופית 6">
            <a:extLst>
              <a:ext uri="{FF2B5EF4-FFF2-40B4-BE49-F238E27FC236}">
                <a16:creationId xmlns:a16="http://schemas.microsoft.com/office/drawing/2014/main" id="{03504DAD-92B6-D183-5133-5D0E936EBDDB}"/>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7057378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22891F-5510-399D-8E9C-4BC153D0E6B6}"/>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8449701-BDC2-E57F-2BF1-007E4596E7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7927BD9-D5EE-A4FB-5BCF-81F92D27ADD3}"/>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712F2A71-B599-F9AC-C2DD-3A5392B495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EC2D1028-EE79-AF21-9C16-87F0E2FD4F5E}"/>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484F27BB-CAC8-6888-8C51-1E9DC2434C98}"/>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8" name="מציין מיקום של כותרת תחתונה 7">
            <a:extLst>
              <a:ext uri="{FF2B5EF4-FFF2-40B4-BE49-F238E27FC236}">
                <a16:creationId xmlns:a16="http://schemas.microsoft.com/office/drawing/2014/main" id="{318C5E55-0404-8DDF-408F-1ECCF2FA4480}"/>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9" name="מציין מיקום של מספר שקופית 8">
            <a:extLst>
              <a:ext uri="{FF2B5EF4-FFF2-40B4-BE49-F238E27FC236}">
                <a16:creationId xmlns:a16="http://schemas.microsoft.com/office/drawing/2014/main" id="{323F18D6-C162-B2D2-93A2-491371A26DB3}"/>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5559814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CD36DC-CAE7-CE17-06E9-8AAC39A76D0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69D4D759-413E-1701-781E-C831BEC4BC76}"/>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4" name="מציין מיקום של כותרת תחתונה 3">
            <a:extLst>
              <a:ext uri="{FF2B5EF4-FFF2-40B4-BE49-F238E27FC236}">
                <a16:creationId xmlns:a16="http://schemas.microsoft.com/office/drawing/2014/main" id="{3E9D9820-137A-3E7F-FDA8-AB665B7FD06C}"/>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5" name="מציין מיקום של מספר שקופית 4">
            <a:extLst>
              <a:ext uri="{FF2B5EF4-FFF2-40B4-BE49-F238E27FC236}">
                <a16:creationId xmlns:a16="http://schemas.microsoft.com/office/drawing/2014/main" id="{1ECBC612-4B18-59BF-33CD-4583FFC36EA2}"/>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9527175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8EF8A9E-F886-E979-5932-8913B1D72BE8}"/>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3" name="מציין מיקום של כותרת תחתונה 2">
            <a:extLst>
              <a:ext uri="{FF2B5EF4-FFF2-40B4-BE49-F238E27FC236}">
                <a16:creationId xmlns:a16="http://schemas.microsoft.com/office/drawing/2014/main" id="{D49AFDD3-9348-8EC4-6706-01BFE740905C}"/>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4" name="מציין מיקום של מספר שקופית 3">
            <a:extLst>
              <a:ext uri="{FF2B5EF4-FFF2-40B4-BE49-F238E27FC236}">
                <a16:creationId xmlns:a16="http://schemas.microsoft.com/office/drawing/2014/main" id="{78A16FDC-148C-DB12-BAE4-CC98111AFF4D}"/>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5578186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AD5667F-8939-4D6E-05AF-9E3341FA09F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0218BE4-5DCA-6110-C05F-CE4A418E6A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FA24C609-7878-C524-B9FA-533FD252F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1607F501-97B1-E4AA-6CE4-8516813E919A}"/>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6" name="מציין מיקום של כותרת תחתונה 5">
            <a:extLst>
              <a:ext uri="{FF2B5EF4-FFF2-40B4-BE49-F238E27FC236}">
                <a16:creationId xmlns:a16="http://schemas.microsoft.com/office/drawing/2014/main" id="{B8168CB7-4767-F901-C03E-358465BDB458}"/>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מציין מיקום של מספר שקופית 6">
            <a:extLst>
              <a:ext uri="{FF2B5EF4-FFF2-40B4-BE49-F238E27FC236}">
                <a16:creationId xmlns:a16="http://schemas.microsoft.com/office/drawing/2014/main" id="{9935B094-19E5-FDE1-1F2A-A5E4414C4F9F}"/>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4809420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118C9C-8EF6-0280-7BB6-4CFEE1D0B2D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D8126D31-635C-1AEB-0E1F-2D83D81E99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76E4AE0-3F99-E14E-437C-2200DA8E4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1A68ED00-7152-C91F-31D9-88E405A429BF}"/>
              </a:ext>
            </a:extLst>
          </p:cNvPr>
          <p:cNvSpPr>
            <a:spLocks noGrp="1"/>
          </p:cNvSpPr>
          <p:nvPr>
            <p:ph type="dt" sz="half" idx="10"/>
          </p:nvPr>
        </p:nvSpPr>
        <p:spPr/>
        <p:txBody>
          <a:bodyPr/>
          <a:lstStyle/>
          <a:p>
            <a:fld id="{193BAB95-8DA7-460B-B00A-7037C8394FB0}" type="datetime1">
              <a:rPr lang="en-US" smtClean="0"/>
              <a:pPr/>
              <a:t>6/21/2023</a:t>
            </a:fld>
            <a:endParaRPr lang="en-US" dirty="0"/>
          </a:p>
        </p:txBody>
      </p:sp>
      <p:sp>
        <p:nvSpPr>
          <p:cNvPr id="6" name="מציין מיקום של כותרת תחתונה 5">
            <a:extLst>
              <a:ext uri="{FF2B5EF4-FFF2-40B4-BE49-F238E27FC236}">
                <a16:creationId xmlns:a16="http://schemas.microsoft.com/office/drawing/2014/main" id="{0C963991-D248-9383-B16E-63C068BB6572}"/>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מציין מיקום של מספר שקופית 6">
            <a:extLst>
              <a:ext uri="{FF2B5EF4-FFF2-40B4-BE49-F238E27FC236}">
                <a16:creationId xmlns:a16="http://schemas.microsoft.com/office/drawing/2014/main" id="{91C24F36-D3B9-15F8-3A93-F84DF38F6500}"/>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03377860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45E9"/>
        </a:solid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D461A385-3186-971C-2D23-A451CFE38F6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C0A072B-C56C-38BD-325C-7002C93C3707}"/>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E655D87-C77D-3970-E536-4BD91CA6A585}"/>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193BAB95-8DA7-460B-B00A-7037C8394FB0}" type="datetime1">
              <a:rPr lang="en-US" smtClean="0"/>
              <a:pPr/>
              <a:t>6/21/2023</a:t>
            </a:fld>
            <a:endParaRPr lang="en-US" dirty="0"/>
          </a:p>
        </p:txBody>
      </p:sp>
      <p:sp>
        <p:nvSpPr>
          <p:cNvPr id="5" name="מציין מיקום של כותרת תחתונה 4">
            <a:extLst>
              <a:ext uri="{FF2B5EF4-FFF2-40B4-BE49-F238E27FC236}">
                <a16:creationId xmlns:a16="http://schemas.microsoft.com/office/drawing/2014/main" id="{6E11F8C3-A59A-EC56-DC33-652B3B5718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r>
              <a:rPr lang="en-US"/>
              <a:t>Sample Footer Text</a:t>
            </a:r>
            <a:endParaRPr lang="en-US" dirty="0">
              <a:solidFill>
                <a:srgbClr val="FFFFFF"/>
              </a:solidFill>
            </a:endParaRPr>
          </a:p>
        </p:txBody>
      </p:sp>
      <p:sp>
        <p:nvSpPr>
          <p:cNvPr id="6" name="מציין מיקום של מספר שקופית 5">
            <a:extLst>
              <a:ext uri="{FF2B5EF4-FFF2-40B4-BE49-F238E27FC236}">
                <a16:creationId xmlns:a16="http://schemas.microsoft.com/office/drawing/2014/main" id="{170E5613-AA6E-EF08-25A5-882FD1E3F9D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71636624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https://themacart.com/" TargetMode="External"/><Relationship Id="rId12" Type="http://schemas.openxmlformats.org/officeDocument/2006/relationships/hyperlink" Target="https://medium.com/@andriylazorenko/tensorflow-performance-test-cpu-vs-gpu-79fcd39170c" TargetMode="External"/><Relationship Id="rId17" Type="http://schemas.openxmlformats.org/officeDocument/2006/relationships/image" Target="../media/image12.png"/><Relationship Id="rId2" Type="http://schemas.openxmlformats.org/officeDocument/2006/relationships/image" Target="../media/image5.jpg"/><Relationship Id="rId16" Type="http://schemas.openxmlformats.org/officeDocument/2006/relationships/hyperlink" Target="https://ugeek.github.io/blog/post/2021-07-19-conexion-segura-por-tls-al-dns-de-cloudflare.html" TargetMode="Externa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9.jpeg"/><Relationship Id="rId5" Type="http://schemas.openxmlformats.org/officeDocument/2006/relationships/hyperlink" Target="https://creativecommons.org/licenses/by-sa/3.0/" TargetMode="External"/><Relationship Id="rId15" Type="http://schemas.openxmlformats.org/officeDocument/2006/relationships/image" Target="../media/image11.png"/><Relationship Id="rId10" Type="http://schemas.openxmlformats.org/officeDocument/2006/relationships/hyperlink" Target="http://www.codingdefined.com/2017/03/how-to-handle-file-systems-in-nodejs.html" TargetMode="External"/><Relationship Id="rId4" Type="http://schemas.openxmlformats.org/officeDocument/2006/relationships/hyperlink" Target="https://zh.wikipedia.org/wiki/React" TargetMode="External"/><Relationship Id="rId9" Type="http://schemas.openxmlformats.org/officeDocument/2006/relationships/image" Target="../media/image8.png"/><Relationship Id="rId14" Type="http://schemas.openxmlformats.org/officeDocument/2006/relationships/hyperlink" Target="https://proofmart.com/product/github-logo-png-hd-images-transparent-background-free-downloa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מבנה לבן">
            <a:extLst>
              <a:ext uri="{FF2B5EF4-FFF2-40B4-BE49-F238E27FC236}">
                <a16:creationId xmlns:a16="http://schemas.microsoft.com/office/drawing/2014/main" id="{BF1AC6E7-CA9F-CA6E-1EEA-C6791C7E2139}"/>
              </a:ext>
            </a:extLst>
          </p:cNvPr>
          <p:cNvPicPr>
            <a:picLocks noChangeAspect="1"/>
          </p:cNvPicPr>
          <p:nvPr/>
        </p:nvPicPr>
        <p:blipFill rotWithShape="1">
          <a:blip r:embed="rId3"/>
          <a:srcRect l="5249" r="30919"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8" name="מלבן 7">
            <a:extLst>
              <a:ext uri="{FF2B5EF4-FFF2-40B4-BE49-F238E27FC236}">
                <a16:creationId xmlns:a16="http://schemas.microsoft.com/office/drawing/2014/main" id="{794CB05E-28D2-73D0-B1A4-C651AC07BC1D}"/>
              </a:ext>
            </a:extLst>
          </p:cNvPr>
          <p:cNvSpPr/>
          <p:nvPr/>
        </p:nvSpPr>
        <p:spPr>
          <a:xfrm>
            <a:off x="1973610" y="2181706"/>
            <a:ext cx="8671402" cy="1446550"/>
          </a:xfrm>
          <a:prstGeom prst="rect">
            <a:avLst/>
          </a:prstGeom>
          <a:noFill/>
          <a:effectLst>
            <a:glow rad="127000">
              <a:srgbClr val="FFC000"/>
            </a:glow>
          </a:effectLst>
        </p:spPr>
        <p:txBody>
          <a:bodyPr wrap="square" lIns="91440" tIns="45720" rIns="91440" bIns="45720">
            <a:spAutoFit/>
          </a:bodyPr>
          <a:lstStyle/>
          <a:p>
            <a:pPr algn="ctr"/>
            <a:r>
              <a:rPr lang="en-US" sz="8800" b="1" cap="none" spc="50" dirty="0">
                <a:ln w="0">
                  <a:solidFill>
                    <a:srgbClr val="002060"/>
                  </a:solidFill>
                </a:ln>
                <a:solidFill>
                  <a:schemeClr val="bg2"/>
                </a:solidFill>
                <a:effectLst>
                  <a:glow rad="228600">
                    <a:schemeClr val="tx1">
                      <a:alpha val="40000"/>
                    </a:schemeClr>
                  </a:glow>
                  <a:outerShdw blurRad="50800" dir="18900000" algn="bl" rotWithShape="0">
                    <a:prstClr val="black">
                      <a:alpha val="40000"/>
                    </a:prstClr>
                  </a:outerShdw>
                </a:effectLst>
              </a:rPr>
              <a:t>Phizi Project</a:t>
            </a:r>
            <a:endParaRPr lang="he-IL" sz="8800" b="1" cap="none" spc="50" dirty="0">
              <a:ln w="0">
                <a:solidFill>
                  <a:srgbClr val="002060"/>
                </a:solidFill>
              </a:ln>
              <a:solidFill>
                <a:schemeClr val="bg2"/>
              </a:solidFill>
              <a:effectLst>
                <a:glow rad="228600">
                  <a:schemeClr val="tx1">
                    <a:alpha val="40000"/>
                  </a:schemeClr>
                </a:glow>
                <a:outerShdw blurRad="50800" dir="18900000" algn="bl" rotWithShape="0">
                  <a:prstClr val="black">
                    <a:alpha val="40000"/>
                  </a:prstClr>
                </a:outerShdw>
              </a:effectLst>
            </a:endParaRPr>
          </a:p>
        </p:txBody>
      </p:sp>
      <p:sp>
        <p:nvSpPr>
          <p:cNvPr id="10" name="מלבן 9">
            <a:extLst>
              <a:ext uri="{FF2B5EF4-FFF2-40B4-BE49-F238E27FC236}">
                <a16:creationId xmlns:a16="http://schemas.microsoft.com/office/drawing/2014/main" id="{1981FCAF-AEDA-CA09-354E-D965D32C58FA}"/>
              </a:ext>
            </a:extLst>
          </p:cNvPr>
          <p:cNvSpPr/>
          <p:nvPr/>
        </p:nvSpPr>
        <p:spPr>
          <a:xfrm>
            <a:off x="5150631" y="4731003"/>
            <a:ext cx="2197205" cy="646331"/>
          </a:xfrm>
          <a:prstGeom prst="rect">
            <a:avLst/>
          </a:prstGeom>
          <a:noFill/>
        </p:spPr>
        <p:txBody>
          <a:bodyPr wrap="none" lIns="91440" tIns="45720" rIns="91440" bIns="45720">
            <a:spAutoFit/>
          </a:bodyPr>
          <a:lstStyle/>
          <a:p>
            <a:pPr algn="ctr"/>
            <a:r>
              <a:rPr lang="en-US" sz="3600" b="1" cap="none" spc="50" dirty="0">
                <a:ln w="0">
                  <a:solidFill>
                    <a:srgbClr val="002060"/>
                  </a:solidFill>
                </a:ln>
                <a:solidFill>
                  <a:schemeClr val="bg2"/>
                </a:solidFill>
                <a:effectLst>
                  <a:glow rad="228600">
                    <a:schemeClr val="tx1">
                      <a:alpha val="36000"/>
                    </a:schemeClr>
                  </a:glow>
                  <a:outerShdw blurRad="50800" dist="38100" dir="18900000" algn="bl" rotWithShape="0">
                    <a:prstClr val="black">
                      <a:alpha val="41000"/>
                    </a:prstClr>
                  </a:outerShdw>
                </a:effectLst>
              </a:rPr>
              <a:t>Members</a:t>
            </a:r>
            <a:r>
              <a:rPr lang="en-US" sz="3600" b="1" cap="none" spc="50" dirty="0">
                <a:ln w="0">
                  <a:solidFill>
                    <a:schemeClr val="tx1">
                      <a:alpha val="96000"/>
                    </a:schemeClr>
                  </a:solidFill>
                </a:ln>
                <a:solidFill>
                  <a:schemeClr val="bg2"/>
                </a:solidFill>
                <a:effectLst>
                  <a:glow rad="228600">
                    <a:schemeClr val="tx1">
                      <a:alpha val="36000"/>
                    </a:schemeClr>
                  </a:glow>
                  <a:outerShdw blurRad="50800" dist="38100" dir="18900000" algn="bl" rotWithShape="0">
                    <a:prstClr val="black">
                      <a:alpha val="41000"/>
                    </a:prstClr>
                  </a:outerShdw>
                </a:effectLst>
              </a:rPr>
              <a:t>:</a:t>
            </a:r>
          </a:p>
        </p:txBody>
      </p:sp>
      <p:sp>
        <p:nvSpPr>
          <p:cNvPr id="45" name="מלבן 44">
            <a:extLst>
              <a:ext uri="{FF2B5EF4-FFF2-40B4-BE49-F238E27FC236}">
                <a16:creationId xmlns:a16="http://schemas.microsoft.com/office/drawing/2014/main" id="{0B8833D0-01FD-0589-14EE-97FFB22146AB}"/>
              </a:ext>
            </a:extLst>
          </p:cNvPr>
          <p:cNvSpPr/>
          <p:nvPr/>
        </p:nvSpPr>
        <p:spPr>
          <a:xfrm>
            <a:off x="1913241" y="5371849"/>
            <a:ext cx="8551829" cy="400110"/>
          </a:xfrm>
          <a:prstGeom prst="rect">
            <a:avLst/>
          </a:prstGeom>
          <a:noFill/>
          <a:effectLst/>
          <a:scene3d>
            <a:camera prst="orthographicFront"/>
            <a:lightRig rig="threePt" dir="t"/>
          </a:scene3d>
          <a:sp3d>
            <a:contourClr>
              <a:schemeClr val="bg1"/>
            </a:contourClr>
          </a:sp3d>
        </p:spPr>
        <p:txBody>
          <a:bodyPr wrap="square" lIns="91440" tIns="45720" rIns="91440" bIns="45720">
            <a:spAutoFit/>
          </a:bodyPr>
          <a:lstStyle/>
          <a:p>
            <a:pPr algn="ctr" rtl="0"/>
            <a:r>
              <a:rPr lang="en-US" sz="2000" b="1" dirty="0">
                <a:solidFill>
                  <a:schemeClr val="bg1"/>
                </a:solidFill>
                <a:effectLst>
                  <a:outerShdw blurRad="38100" dist="38100" dir="2700000" algn="tl">
                    <a:srgbClr val="000000">
                      <a:alpha val="43137"/>
                    </a:srgbClr>
                  </a:outerShdw>
                </a:effectLst>
              </a:rPr>
              <a:t>Batya Bialik, Itay Mor, Aviehu Yudilevitch, Hila Klein</a:t>
            </a:r>
            <a:endParaRPr lang="he-IL"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766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3B09BA84-510F-A0DF-11A2-B6D5581F84D8}"/>
              </a:ext>
            </a:extLst>
          </p:cNvPr>
          <p:cNvSpPr txBox="1"/>
          <p:nvPr/>
        </p:nvSpPr>
        <p:spPr>
          <a:xfrm>
            <a:off x="273687" y="880155"/>
            <a:ext cx="6736714" cy="892552"/>
          </a:xfrm>
          <a:prstGeom prst="rect">
            <a:avLst/>
          </a:prstGeom>
          <a:noFill/>
        </p:spPr>
        <p:txBody>
          <a:bodyPr wrap="square" rtlCol="1">
            <a:spAutoFit/>
          </a:bodyPr>
          <a:lstStyle/>
          <a:p>
            <a:pPr algn="l" rtl="0"/>
            <a:r>
              <a:rPr lang="en-US" sz="3200" b="1" dirty="0">
                <a:solidFill>
                  <a:schemeClr val="bg1"/>
                </a:solidFill>
                <a:effectLst>
                  <a:outerShdw blurRad="38100" dist="38100" dir="2700000" algn="tl">
                    <a:srgbClr val="000000">
                      <a:alpha val="43137"/>
                    </a:srgbClr>
                  </a:outerShdw>
                </a:effectLst>
              </a:rPr>
              <a:t>17% </a:t>
            </a:r>
            <a:r>
              <a:rPr lang="en-US" sz="2000" dirty="0">
                <a:solidFill>
                  <a:schemeClr val="bg1"/>
                </a:solidFill>
                <a:effectLst>
                  <a:outerShdw blurRad="38100" dist="38100" dir="2700000" algn="tl">
                    <a:srgbClr val="000000">
                      <a:alpha val="43137"/>
                    </a:srgbClr>
                  </a:outerShdw>
                </a:effectLst>
              </a:rPr>
              <a:t>Of children worldwide are diagnosed with a development disability.</a:t>
            </a:r>
            <a:r>
              <a:rPr lang="en-US" sz="2000" i="0" u="none" strike="noStrike" baseline="0" dirty="0">
                <a:solidFill>
                  <a:srgbClr val="FFFFFF"/>
                </a:solidFill>
                <a:effectLst>
                  <a:outerShdw blurRad="38100" dist="38100" dir="2700000" algn="tl">
                    <a:srgbClr val="000000">
                      <a:alpha val="43137"/>
                    </a:srgbClr>
                  </a:outerShdw>
                </a:effectLst>
              </a:rPr>
              <a:t> </a:t>
            </a:r>
            <a:endParaRPr lang="he-IL" sz="2000" dirty="0">
              <a:solidFill>
                <a:schemeClr val="bg1"/>
              </a:solidFill>
              <a:effectLst>
                <a:outerShdw blurRad="38100" dist="38100" dir="2700000" algn="tl">
                  <a:srgbClr val="000000">
                    <a:alpha val="43137"/>
                  </a:srgbClr>
                </a:outerShdw>
              </a:effectLst>
            </a:endParaRPr>
          </a:p>
        </p:txBody>
      </p:sp>
      <p:sp>
        <p:nvSpPr>
          <p:cNvPr id="3" name="מלבן 2">
            <a:extLst>
              <a:ext uri="{FF2B5EF4-FFF2-40B4-BE49-F238E27FC236}">
                <a16:creationId xmlns:a16="http://schemas.microsoft.com/office/drawing/2014/main" id="{EBA48FDC-B4F3-E473-BBBC-DC5D0C551E1B}"/>
              </a:ext>
            </a:extLst>
          </p:cNvPr>
          <p:cNvSpPr/>
          <p:nvPr/>
        </p:nvSpPr>
        <p:spPr>
          <a:xfrm>
            <a:off x="243426" y="199148"/>
            <a:ext cx="3263714" cy="830997"/>
          </a:xfrm>
          <a:prstGeom prst="rect">
            <a:avLst/>
          </a:prstGeom>
          <a:noFill/>
          <a:ln>
            <a:noFill/>
          </a:ln>
          <a:effectLst>
            <a:outerShdw blurRad="50800" dist="38100" dir="13500000" algn="br" rotWithShape="0">
              <a:prstClr val="black">
                <a:alpha val="40000"/>
              </a:prstClr>
            </a:outerShdw>
          </a:effectLst>
        </p:spPr>
        <p:txBody>
          <a:bodyPr wrap="none" lIns="91440" tIns="45720" rIns="91440" bIns="45720">
            <a:spAutoFit/>
          </a:bodyPr>
          <a:lstStyle/>
          <a:p>
            <a:pPr algn="ctr"/>
            <a:r>
              <a:rPr lang="en-US" sz="4800" b="1" cap="none" spc="50" dirty="0">
                <a:ln w="0">
                  <a:solidFill>
                    <a:schemeClr val="tx1">
                      <a:alpha val="43000"/>
                    </a:schemeClr>
                  </a:solidFill>
                  <a:round/>
                </a:ln>
                <a:solidFill>
                  <a:schemeClr val="bg1"/>
                </a:solidFill>
                <a:effectLst>
                  <a:outerShdw blurRad="38100" dist="38100" dir="2700000" algn="tl">
                    <a:srgbClr val="000000">
                      <a:alpha val="43137"/>
                    </a:srgbClr>
                  </a:outerShdw>
                </a:effectLst>
              </a:rPr>
              <a:t>Motivation</a:t>
            </a:r>
            <a:r>
              <a:rPr lang="en-US" sz="4800" b="1" cap="none" spc="50" dirty="0">
                <a:ln w="0">
                  <a:solidFill>
                    <a:schemeClr val="tx1">
                      <a:alpha val="87000"/>
                    </a:schemeClr>
                  </a:solidFill>
                </a:ln>
                <a:solidFill>
                  <a:schemeClr val="bg1"/>
                </a:solidFill>
                <a:effectLst>
                  <a:outerShdw blurRad="12700" dist="38100" dir="2700000" algn="tl">
                    <a:srgbClr val="000000">
                      <a:alpha val="41000"/>
                    </a:srgbClr>
                  </a:outerShdw>
                </a:effectLst>
              </a:rPr>
              <a:t>:</a:t>
            </a:r>
            <a:endParaRPr lang="he-IL" sz="4800" b="1" cap="none" spc="50" dirty="0">
              <a:ln w="0">
                <a:solidFill>
                  <a:schemeClr val="tx1">
                    <a:alpha val="87000"/>
                  </a:schemeClr>
                </a:solidFill>
              </a:ln>
              <a:solidFill>
                <a:schemeClr val="bg1"/>
              </a:solidFill>
              <a:effectLst>
                <a:outerShdw blurRad="12700" dist="38100" dir="2700000" algn="tl">
                  <a:srgbClr val="000000">
                    <a:alpha val="41000"/>
                  </a:srgbClr>
                </a:outerShdw>
              </a:effectLst>
            </a:endParaRPr>
          </a:p>
        </p:txBody>
      </p:sp>
      <p:sp>
        <p:nvSpPr>
          <p:cNvPr id="6" name="מלבן 5">
            <a:extLst>
              <a:ext uri="{FF2B5EF4-FFF2-40B4-BE49-F238E27FC236}">
                <a16:creationId xmlns:a16="http://schemas.microsoft.com/office/drawing/2014/main" id="{B08D1063-A1FF-8A4C-4D92-92B6921EDE00}"/>
              </a:ext>
            </a:extLst>
          </p:cNvPr>
          <p:cNvSpPr/>
          <p:nvPr/>
        </p:nvSpPr>
        <p:spPr>
          <a:xfrm>
            <a:off x="273687" y="1875644"/>
            <a:ext cx="3678123" cy="830997"/>
          </a:xfrm>
          <a:prstGeom prst="rect">
            <a:avLst/>
          </a:prstGeom>
          <a:noFill/>
          <a:ln>
            <a:noFill/>
          </a:ln>
          <a:effectLst>
            <a:outerShdw blurRad="50800" dist="38100" dir="13500000" algn="br" rotWithShape="0">
              <a:prstClr val="black">
                <a:alpha val="40000"/>
              </a:prstClr>
            </a:outerShdw>
          </a:effectLst>
        </p:spPr>
        <p:txBody>
          <a:bodyPr wrap="none" lIns="91440" tIns="45720" rIns="91440" bIns="45720">
            <a:spAutoFit/>
          </a:bodyPr>
          <a:lstStyle/>
          <a:p>
            <a:pPr algn="ctr"/>
            <a:r>
              <a:rPr lang="en-US" sz="4800" b="1" cap="none" spc="50" dirty="0">
                <a:ln w="0">
                  <a:solidFill>
                    <a:schemeClr val="tx1">
                      <a:alpha val="43000"/>
                    </a:schemeClr>
                  </a:solidFill>
                  <a:round/>
                </a:ln>
                <a:solidFill>
                  <a:schemeClr val="bg1"/>
                </a:solidFill>
                <a:effectLst>
                  <a:outerShdw blurRad="38100" dist="38100" dir="2700000" algn="tl">
                    <a:srgbClr val="000000">
                      <a:alpha val="43137"/>
                    </a:srgbClr>
                  </a:outerShdw>
                </a:effectLst>
              </a:rPr>
              <a:t>The problem</a:t>
            </a:r>
            <a:r>
              <a:rPr lang="en-US" sz="4800" b="1" cap="none" spc="50" dirty="0">
                <a:ln w="0">
                  <a:solidFill>
                    <a:schemeClr val="tx1">
                      <a:alpha val="87000"/>
                    </a:schemeClr>
                  </a:solidFill>
                </a:ln>
                <a:solidFill>
                  <a:schemeClr val="bg1"/>
                </a:solidFill>
                <a:effectLst>
                  <a:outerShdw blurRad="12700" dist="38100" dir="2700000" algn="tl">
                    <a:srgbClr val="000000">
                      <a:alpha val="41000"/>
                    </a:srgbClr>
                  </a:outerShdw>
                </a:effectLst>
              </a:rPr>
              <a:t>:</a:t>
            </a:r>
            <a:endParaRPr lang="he-IL" sz="4800" b="1" cap="none" spc="50" dirty="0">
              <a:ln w="0">
                <a:solidFill>
                  <a:schemeClr val="tx1">
                    <a:alpha val="87000"/>
                  </a:schemeClr>
                </a:solidFill>
              </a:ln>
              <a:solidFill>
                <a:schemeClr val="bg1"/>
              </a:solidFill>
              <a:effectLst>
                <a:outerShdw blurRad="12700" dist="38100" dir="2700000" algn="tl">
                  <a:srgbClr val="000000">
                    <a:alpha val="41000"/>
                  </a:srgbClr>
                </a:outerShdw>
              </a:effectLst>
            </a:endParaRPr>
          </a:p>
        </p:txBody>
      </p:sp>
      <p:sp>
        <p:nvSpPr>
          <p:cNvPr id="7" name="תיבת טקסט 6">
            <a:extLst>
              <a:ext uri="{FF2B5EF4-FFF2-40B4-BE49-F238E27FC236}">
                <a16:creationId xmlns:a16="http://schemas.microsoft.com/office/drawing/2014/main" id="{3EC76856-3B10-CDB7-C00E-5352EE7972B3}"/>
              </a:ext>
            </a:extLst>
          </p:cNvPr>
          <p:cNvSpPr txBox="1"/>
          <p:nvPr/>
        </p:nvSpPr>
        <p:spPr>
          <a:xfrm>
            <a:off x="306413" y="2722754"/>
            <a:ext cx="8102451" cy="707886"/>
          </a:xfrm>
          <a:prstGeom prst="rect">
            <a:avLst/>
          </a:prstGeom>
          <a:noFill/>
        </p:spPr>
        <p:txBody>
          <a:bodyPr wrap="square" rtlCol="1">
            <a:spAutoFit/>
          </a:bodyPr>
          <a:lstStyle/>
          <a:p>
            <a:pPr algn="l" rtl="0"/>
            <a:r>
              <a:rPr lang="en-US" sz="2000" b="1" dirty="0">
                <a:solidFill>
                  <a:srgbClr val="FFFFFF"/>
                </a:solidFill>
                <a:effectLst>
                  <a:outerShdw blurRad="38100" dist="38100" dir="2700000" algn="tl">
                    <a:srgbClr val="000000">
                      <a:alpha val="43137"/>
                    </a:srgbClr>
                  </a:outerShdw>
                </a:effectLst>
              </a:rPr>
              <a:t>Unfortunately, there are major obstacles beyond the disability itself that make therapies difficult and lead to ineffective treatment or even failure.</a:t>
            </a:r>
          </a:p>
        </p:txBody>
      </p:sp>
      <p:sp>
        <p:nvSpPr>
          <p:cNvPr id="8" name="תיבת טקסט 7">
            <a:extLst>
              <a:ext uri="{FF2B5EF4-FFF2-40B4-BE49-F238E27FC236}">
                <a16:creationId xmlns:a16="http://schemas.microsoft.com/office/drawing/2014/main" id="{877D6DEC-2463-E1D1-7094-24616BE302F9}"/>
              </a:ext>
            </a:extLst>
          </p:cNvPr>
          <p:cNvSpPr txBox="1"/>
          <p:nvPr/>
        </p:nvSpPr>
        <p:spPr>
          <a:xfrm>
            <a:off x="306413" y="3516608"/>
            <a:ext cx="5606143" cy="984885"/>
          </a:xfrm>
          <a:prstGeom prst="rect">
            <a:avLst/>
          </a:prstGeom>
          <a:noFill/>
        </p:spPr>
        <p:txBody>
          <a:bodyPr wrap="square" rtlCol="1">
            <a:spAutoFit/>
          </a:bodyPr>
          <a:lstStyle/>
          <a:p>
            <a:pPr marL="285750" indent="-285750" algn="l" rtl="0">
              <a:buFont typeface="Arial" panose="020B0604020202020204" pitchFamily="34" charset="0"/>
              <a:buChar char="•"/>
            </a:pPr>
            <a:r>
              <a:rPr lang="en-US" sz="2000" dirty="0">
                <a:solidFill>
                  <a:srgbClr val="FFFFFF"/>
                </a:solidFill>
                <a:effectLst>
                  <a:outerShdw blurRad="38100" dist="38100" dir="2700000" algn="tl">
                    <a:srgbClr val="000000">
                      <a:alpha val="43137"/>
                    </a:srgbClr>
                  </a:outerShdw>
                </a:effectLst>
              </a:rPr>
              <a:t>Economic burden</a:t>
            </a:r>
          </a:p>
          <a:p>
            <a:pPr marL="285750" indent="-285750" algn="l" rtl="0">
              <a:buFont typeface="Arial" panose="020B0604020202020204" pitchFamily="34" charset="0"/>
              <a:buChar char="•"/>
            </a:pPr>
            <a:r>
              <a:rPr lang="en-US" sz="2000" dirty="0">
                <a:solidFill>
                  <a:srgbClr val="FFFFFF"/>
                </a:solidFill>
                <a:effectLst>
                  <a:outerShdw blurRad="38100" dist="38100" dir="2700000" algn="tl">
                    <a:srgbClr val="000000">
                      <a:alpha val="43137"/>
                    </a:srgbClr>
                  </a:outerShdw>
                </a:effectLst>
              </a:rPr>
              <a:t>Lack of motivation</a:t>
            </a:r>
          </a:p>
          <a:p>
            <a:endParaRPr lang="he-IL" dirty="0"/>
          </a:p>
        </p:txBody>
      </p:sp>
      <p:pic>
        <p:nvPicPr>
          <p:cNvPr id="16" name="Picture 3" descr="ילד מקשיב לפעימות לב במרפאה באמצעות סטטוסקופ">
            <a:extLst>
              <a:ext uri="{FF2B5EF4-FFF2-40B4-BE49-F238E27FC236}">
                <a16:creationId xmlns:a16="http://schemas.microsoft.com/office/drawing/2014/main" id="{6C9DEFF5-8797-3E2C-4741-6C57C4425D47}"/>
              </a:ext>
            </a:extLst>
          </p:cNvPr>
          <p:cNvPicPr>
            <a:picLocks noChangeAspect="1"/>
          </p:cNvPicPr>
          <p:nvPr/>
        </p:nvPicPr>
        <p:blipFill rotWithShape="1">
          <a:blip r:embed="rId2">
            <a:extLst>
              <a:ext uri="{28A0092B-C50C-407E-A947-70E740481C1C}">
                <a14:useLocalDpi xmlns:a14="http://schemas.microsoft.com/office/drawing/2010/main" val="0"/>
              </a:ext>
            </a:extLst>
          </a:blip>
          <a:srcRect l="10663" t="100" r="10663" b="100"/>
          <a:stretch/>
        </p:blipFill>
        <p:spPr>
          <a:xfrm>
            <a:off x="8071370" y="-4230"/>
            <a:ext cx="4106765"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2" name="מלבן 1">
            <a:extLst>
              <a:ext uri="{FF2B5EF4-FFF2-40B4-BE49-F238E27FC236}">
                <a16:creationId xmlns:a16="http://schemas.microsoft.com/office/drawing/2014/main" id="{F061EE82-F8A7-FC29-1670-20D700BCBCB2}"/>
              </a:ext>
            </a:extLst>
          </p:cNvPr>
          <p:cNvSpPr/>
          <p:nvPr/>
        </p:nvSpPr>
        <p:spPr>
          <a:xfrm>
            <a:off x="243426" y="4276139"/>
            <a:ext cx="3624710" cy="830997"/>
          </a:xfrm>
          <a:prstGeom prst="rect">
            <a:avLst/>
          </a:prstGeom>
          <a:noFill/>
          <a:ln>
            <a:noFill/>
          </a:ln>
          <a:effectLst>
            <a:outerShdw blurRad="50800" dist="38100" dir="13500000" algn="br" rotWithShape="0">
              <a:prstClr val="black">
                <a:alpha val="40000"/>
              </a:prstClr>
            </a:outerShdw>
          </a:effectLst>
        </p:spPr>
        <p:txBody>
          <a:bodyPr wrap="none" lIns="91440" tIns="45720" rIns="91440" bIns="45720">
            <a:spAutoFit/>
          </a:bodyPr>
          <a:lstStyle/>
          <a:p>
            <a:pPr algn="ctr"/>
            <a:r>
              <a:rPr lang="en-US" sz="4800" b="1" cap="none" spc="50" dirty="0">
                <a:ln w="0">
                  <a:solidFill>
                    <a:schemeClr val="tx1">
                      <a:alpha val="43000"/>
                    </a:schemeClr>
                  </a:solidFill>
                  <a:round/>
                </a:ln>
                <a:solidFill>
                  <a:schemeClr val="bg1"/>
                </a:solidFill>
                <a:effectLst>
                  <a:outerShdw blurRad="38100" dist="38100" dir="2700000" algn="tl">
                    <a:srgbClr val="000000">
                      <a:alpha val="43137"/>
                    </a:srgbClr>
                  </a:outerShdw>
                </a:effectLst>
              </a:rPr>
              <a:t>Our solution:</a:t>
            </a:r>
            <a:endParaRPr lang="he-IL" sz="4800" b="1" cap="none" spc="50" dirty="0">
              <a:ln w="0">
                <a:solidFill>
                  <a:schemeClr val="tx1">
                    <a:alpha val="87000"/>
                  </a:schemeClr>
                </a:solidFill>
              </a:ln>
              <a:solidFill>
                <a:schemeClr val="bg1"/>
              </a:solidFill>
              <a:effectLst>
                <a:outerShdw blurRad="12700" dist="38100" dir="2700000" algn="tl">
                  <a:srgbClr val="000000">
                    <a:alpha val="41000"/>
                  </a:srgbClr>
                </a:outerShdw>
              </a:effectLst>
            </a:endParaRPr>
          </a:p>
        </p:txBody>
      </p:sp>
      <p:sp>
        <p:nvSpPr>
          <p:cNvPr id="5" name="תיבת טקסט 4">
            <a:extLst>
              <a:ext uri="{FF2B5EF4-FFF2-40B4-BE49-F238E27FC236}">
                <a16:creationId xmlns:a16="http://schemas.microsoft.com/office/drawing/2014/main" id="{67E25503-5348-85E3-DB3D-C5BE93E2C01D}"/>
              </a:ext>
            </a:extLst>
          </p:cNvPr>
          <p:cNvSpPr txBox="1"/>
          <p:nvPr/>
        </p:nvSpPr>
        <p:spPr>
          <a:xfrm>
            <a:off x="273686" y="5107136"/>
            <a:ext cx="7973923" cy="707886"/>
          </a:xfrm>
          <a:prstGeom prst="rect">
            <a:avLst/>
          </a:prstGeom>
          <a:noFill/>
        </p:spPr>
        <p:txBody>
          <a:bodyPr wrap="square" rtlCol="1">
            <a:spAutoFit/>
          </a:bodyPr>
          <a:lstStyle/>
          <a:p>
            <a:pPr algn="l" rtl="0"/>
            <a:r>
              <a:rPr lang="en-US" sz="2000" dirty="0">
                <a:solidFill>
                  <a:schemeClr val="bg1"/>
                </a:solidFill>
                <a:effectLst>
                  <a:outerShdw blurRad="38100" dist="38100" dir="2700000" algn="tl">
                    <a:srgbClr val="000000">
                      <a:alpha val="43137"/>
                    </a:srgbClr>
                  </a:outerShdw>
                </a:effectLst>
              </a:rPr>
              <a:t>A platform that accompanies the treatment and provides playful treatment for the clients and patients follow up for the therapists.</a:t>
            </a:r>
            <a:endParaRPr lang="he-IL" sz="1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359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6" grpId="0"/>
      <p:bldP spid="7" grpId="0"/>
      <p:bldP spid="2"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EBA48FDC-B4F3-E473-BBBC-DC5D0C551E1B}"/>
              </a:ext>
            </a:extLst>
          </p:cNvPr>
          <p:cNvSpPr/>
          <p:nvPr/>
        </p:nvSpPr>
        <p:spPr>
          <a:xfrm>
            <a:off x="151350" y="195607"/>
            <a:ext cx="6157199" cy="923330"/>
          </a:xfrm>
          <a:prstGeom prst="rect">
            <a:avLst/>
          </a:prstGeom>
          <a:noFill/>
          <a:ln>
            <a:noFill/>
          </a:ln>
          <a:effectLst>
            <a:outerShdw blurRad="50800" dist="38100" dir="13500000" algn="br" rotWithShape="0">
              <a:prstClr val="black">
                <a:alpha val="40000"/>
              </a:prstClr>
            </a:outerShdw>
          </a:effectLst>
        </p:spPr>
        <p:txBody>
          <a:bodyPr wrap="none" lIns="91440" tIns="45720" rIns="91440" bIns="45720">
            <a:spAutoFit/>
          </a:bodyPr>
          <a:lstStyle/>
          <a:p>
            <a:pPr algn="ctr"/>
            <a:r>
              <a:rPr lang="en-US" sz="5400" b="1" cap="none" spc="50" dirty="0">
                <a:ln w="0">
                  <a:solidFill>
                    <a:schemeClr val="tx1">
                      <a:alpha val="43000"/>
                    </a:schemeClr>
                  </a:solidFill>
                  <a:round/>
                </a:ln>
                <a:solidFill>
                  <a:schemeClr val="bg1"/>
                </a:solidFill>
                <a:effectLst>
                  <a:outerShdw blurRad="38100" dist="38100" dir="2700000" algn="tl">
                    <a:srgbClr val="000000">
                      <a:alpha val="43137"/>
                    </a:srgbClr>
                  </a:outerShdw>
                </a:effectLst>
              </a:rPr>
              <a:t>Main Requirements</a:t>
            </a:r>
            <a:r>
              <a:rPr lang="en-US" sz="5400" b="1" cap="none" spc="50" dirty="0">
                <a:ln w="0">
                  <a:solidFill>
                    <a:schemeClr val="tx1">
                      <a:alpha val="87000"/>
                    </a:schemeClr>
                  </a:solidFill>
                </a:ln>
                <a:solidFill>
                  <a:schemeClr val="bg1"/>
                </a:solidFill>
                <a:effectLst>
                  <a:outerShdw blurRad="12700" dist="38100" dir="2700000" algn="tl">
                    <a:srgbClr val="000000">
                      <a:alpha val="41000"/>
                    </a:srgbClr>
                  </a:outerShdw>
                </a:effectLst>
              </a:rPr>
              <a:t>:</a:t>
            </a:r>
            <a:endParaRPr lang="he-IL" sz="5400" b="1" cap="none" spc="50" dirty="0">
              <a:ln w="0">
                <a:solidFill>
                  <a:schemeClr val="tx1">
                    <a:alpha val="87000"/>
                  </a:schemeClr>
                </a:solidFill>
              </a:ln>
              <a:solidFill>
                <a:schemeClr val="bg1"/>
              </a:solidFill>
              <a:effectLst>
                <a:outerShdw blurRad="12700" dist="38100" dir="2700000" algn="tl">
                  <a:srgbClr val="000000">
                    <a:alpha val="41000"/>
                  </a:srgbClr>
                </a:outerShdw>
              </a:effectLst>
            </a:endParaRPr>
          </a:p>
        </p:txBody>
      </p:sp>
      <p:sp>
        <p:nvSpPr>
          <p:cNvPr id="9" name="תיבת טקסט 8">
            <a:extLst>
              <a:ext uri="{FF2B5EF4-FFF2-40B4-BE49-F238E27FC236}">
                <a16:creationId xmlns:a16="http://schemas.microsoft.com/office/drawing/2014/main" id="{C4DB6EEA-46BD-7FA6-6A50-8FCD1ADBEDBF}"/>
              </a:ext>
            </a:extLst>
          </p:cNvPr>
          <p:cNvSpPr txBox="1"/>
          <p:nvPr/>
        </p:nvSpPr>
        <p:spPr>
          <a:xfrm>
            <a:off x="183434" y="1239252"/>
            <a:ext cx="8395082" cy="4832092"/>
          </a:xfrm>
          <a:prstGeom prst="rect">
            <a:avLst/>
          </a:prstGeom>
          <a:noFill/>
        </p:spPr>
        <p:txBody>
          <a:bodyPr wrap="square" rtlCol="1">
            <a:spAutoFit/>
          </a:bodyPr>
          <a:lstStyle/>
          <a:p>
            <a:pPr marL="285750" indent="-285750" algn="l" rtl="0">
              <a:buFont typeface="Arial" panose="020B0604020202020204" pitchFamily="34" charset="0"/>
              <a:buChar char="•"/>
            </a:pPr>
            <a:r>
              <a:rPr lang="en-US" sz="2800" dirty="0">
                <a:solidFill>
                  <a:schemeClr val="bg1"/>
                </a:solidFill>
                <a:effectLst>
                  <a:outerShdw blurRad="38100" dist="38100" dir="2700000" algn="tl">
                    <a:srgbClr val="000000">
                      <a:alpha val="43137"/>
                    </a:srgbClr>
                  </a:outerShdw>
                </a:effectLst>
              </a:rPr>
              <a:t>Build a client-server system</a:t>
            </a:r>
          </a:p>
          <a:p>
            <a:pPr marL="285750" indent="-285750" algn="l" rtl="0">
              <a:buFont typeface="Arial" panose="020B0604020202020204" pitchFamily="34" charset="0"/>
              <a:buChar char="•"/>
            </a:pPr>
            <a:r>
              <a:rPr lang="en-US" sz="2800" dirty="0">
                <a:solidFill>
                  <a:schemeClr val="bg1"/>
                </a:solidFill>
                <a:effectLst>
                  <a:outerShdw blurRad="38100" dist="38100" dir="2700000" algn="tl">
                    <a:srgbClr val="000000">
                      <a:alpha val="43137"/>
                    </a:srgbClr>
                  </a:outerShdw>
                </a:effectLst>
              </a:rPr>
              <a:t>Sample frames from web camera video</a:t>
            </a:r>
          </a:p>
          <a:p>
            <a:pPr marL="285750" indent="-285750" algn="l" rtl="0">
              <a:buFont typeface="Arial" panose="020B0604020202020204" pitchFamily="34" charset="0"/>
              <a:buChar char="•"/>
            </a:pPr>
            <a:r>
              <a:rPr lang="en-US" sz="2800" dirty="0">
                <a:solidFill>
                  <a:schemeClr val="bg1"/>
                </a:solidFill>
                <a:effectLst>
                  <a:outerShdw blurRad="38100" dist="38100" dir="2700000" algn="tl">
                    <a:srgbClr val="000000">
                      <a:alpha val="43137"/>
                    </a:srgbClr>
                  </a:outerShdw>
                </a:effectLst>
              </a:rPr>
              <a:t>Run skeleton detection on each frame</a:t>
            </a:r>
          </a:p>
          <a:p>
            <a:pPr marL="285750" indent="-285750" algn="l" rtl="0">
              <a:buFont typeface="Arial" panose="020B0604020202020204" pitchFamily="34" charset="0"/>
              <a:buChar char="•"/>
            </a:pPr>
            <a:r>
              <a:rPr lang="en-US" sz="2800" dirty="0">
                <a:solidFill>
                  <a:schemeClr val="bg1"/>
                </a:solidFill>
                <a:effectLst>
                  <a:outerShdw blurRad="38100" dist="38100" dir="2700000" algn="tl">
                    <a:srgbClr val="000000">
                      <a:alpha val="43137"/>
                    </a:srgbClr>
                  </a:outerShdw>
                </a:effectLst>
              </a:rPr>
              <a:t>Extract 3D skeleton points (x, y, z)</a:t>
            </a:r>
          </a:p>
          <a:p>
            <a:pPr marL="285750" indent="-285750" algn="l" rtl="0">
              <a:buFont typeface="Arial" panose="020B0604020202020204" pitchFamily="34" charset="0"/>
              <a:buChar char="•"/>
            </a:pPr>
            <a:r>
              <a:rPr lang="en-US" sz="2800" dirty="0">
                <a:solidFill>
                  <a:schemeClr val="bg1"/>
                </a:solidFill>
                <a:effectLst>
                  <a:outerShdw blurRad="38100" dist="38100" dir="2700000" algn="tl">
                    <a:srgbClr val="000000">
                      <a:alpha val="43137"/>
                    </a:srgbClr>
                  </a:outerShdw>
                </a:effectLst>
              </a:rPr>
              <a:t>Analyze the skeleton points including joints angles and body parts lengths</a:t>
            </a:r>
          </a:p>
          <a:p>
            <a:pPr marL="285750" indent="-285750" algn="l" rtl="0">
              <a:buFont typeface="Arial" panose="020B0604020202020204" pitchFamily="34" charset="0"/>
              <a:buChar char="•"/>
            </a:pPr>
            <a:r>
              <a:rPr lang="en-US" sz="2800" dirty="0">
                <a:solidFill>
                  <a:schemeClr val="bg1"/>
                </a:solidFill>
                <a:effectLst>
                  <a:outerShdw blurRad="38100" dist="38100" dir="2700000" algn="tl">
                    <a:srgbClr val="000000">
                      <a:alpha val="43137"/>
                    </a:srgbClr>
                  </a:outerShdw>
                </a:effectLst>
              </a:rPr>
              <a:t>Build a pose-matching game including displaying 2D skeleton on screen represent the client movement</a:t>
            </a:r>
          </a:p>
          <a:p>
            <a:pPr marL="285750" indent="-285750" algn="l" rtl="0">
              <a:buFont typeface="Arial" panose="020B0604020202020204" pitchFamily="34" charset="0"/>
              <a:buChar char="•"/>
            </a:pPr>
            <a:r>
              <a:rPr lang="en-US" sz="2800" dirty="0">
                <a:solidFill>
                  <a:schemeClr val="bg1"/>
                </a:solidFill>
                <a:effectLst>
                  <a:outerShdw blurRad="38100" dist="38100" dir="2700000" algn="tl">
                    <a:srgbClr val="000000">
                      <a:alpha val="43137"/>
                    </a:srgbClr>
                  </a:outerShdw>
                </a:effectLst>
              </a:rPr>
              <a:t>Enable therapists add poses and create session for their clients</a:t>
            </a:r>
          </a:p>
          <a:p>
            <a:pPr marL="285750" indent="-285750" algn="l" rtl="0">
              <a:buFont typeface="Arial" panose="020B0604020202020204" pitchFamily="34" charset="0"/>
              <a:buChar char="•"/>
            </a:pPr>
            <a:r>
              <a:rPr lang="en-US" sz="2800" dirty="0">
                <a:solidFill>
                  <a:schemeClr val="bg1"/>
                </a:solidFill>
                <a:effectLst>
                  <a:outerShdw blurRad="38100" dist="38100" dir="2700000" algn="tl">
                    <a:srgbClr val="000000">
                      <a:alpha val="43137"/>
                    </a:srgbClr>
                  </a:outerShdw>
                </a:effectLst>
              </a:rPr>
              <a:t>Enable therapists tracking their clients progress</a:t>
            </a:r>
            <a:endParaRPr lang="he-IL" sz="2800" dirty="0">
              <a:solidFill>
                <a:schemeClr val="bg1"/>
              </a:solidFill>
              <a:effectLst>
                <a:outerShdw blurRad="38100" dist="38100" dir="2700000" algn="tl">
                  <a:srgbClr val="000000">
                    <a:alpha val="43137"/>
                  </a:srgbClr>
                </a:outerShdw>
              </a:effectLst>
            </a:endParaRPr>
          </a:p>
        </p:txBody>
      </p:sp>
      <p:pic>
        <p:nvPicPr>
          <p:cNvPr id="10" name="Picture 3" descr="קיר מכוסה עם פתקים נדבקים.">
            <a:extLst>
              <a:ext uri="{FF2B5EF4-FFF2-40B4-BE49-F238E27FC236}">
                <a16:creationId xmlns:a16="http://schemas.microsoft.com/office/drawing/2014/main" id="{9D851301-A759-BCEA-926D-5127CF79E9B5}"/>
              </a:ext>
            </a:extLst>
          </p:cNvPr>
          <p:cNvPicPr>
            <a:picLocks noChangeAspect="1"/>
          </p:cNvPicPr>
          <p:nvPr/>
        </p:nvPicPr>
        <p:blipFill rotWithShape="1">
          <a:blip r:embed="rId2">
            <a:extLst>
              <a:ext uri="{28A0092B-C50C-407E-A947-70E740481C1C}">
                <a14:useLocalDpi xmlns:a14="http://schemas.microsoft.com/office/drawing/2010/main" val="0"/>
              </a:ext>
            </a:extLst>
          </a:blip>
          <a:srcRect l="30547" r="30547"/>
          <a:stretch/>
        </p:blipFill>
        <p:spPr>
          <a:xfrm>
            <a:off x="8578516" y="-4230"/>
            <a:ext cx="3599619"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15989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EBA48FDC-B4F3-E473-BBBC-DC5D0C551E1B}"/>
              </a:ext>
            </a:extLst>
          </p:cNvPr>
          <p:cNvSpPr/>
          <p:nvPr/>
        </p:nvSpPr>
        <p:spPr>
          <a:xfrm>
            <a:off x="87761" y="118070"/>
            <a:ext cx="8507137" cy="923330"/>
          </a:xfrm>
          <a:prstGeom prst="rect">
            <a:avLst/>
          </a:prstGeom>
          <a:noFill/>
          <a:ln>
            <a:noFill/>
          </a:ln>
          <a:effectLst>
            <a:outerShdw blurRad="50800" dist="38100" dir="13500000" algn="br" rotWithShape="0">
              <a:prstClr val="black">
                <a:alpha val="40000"/>
              </a:prstClr>
            </a:outerShdw>
          </a:effectLst>
        </p:spPr>
        <p:txBody>
          <a:bodyPr wrap="none" lIns="91440" tIns="45720" rIns="91440" bIns="45720">
            <a:spAutoFit/>
          </a:bodyPr>
          <a:lstStyle/>
          <a:p>
            <a:pPr algn="ctr"/>
            <a:r>
              <a:rPr lang="en-US" sz="5400" b="1" spc="50" dirty="0">
                <a:ln w="0">
                  <a:solidFill>
                    <a:schemeClr val="tx1">
                      <a:alpha val="43000"/>
                    </a:schemeClr>
                  </a:solidFill>
                  <a:round/>
                </a:ln>
                <a:solidFill>
                  <a:schemeClr val="bg1"/>
                </a:solidFill>
                <a:effectLst>
                  <a:outerShdw blurRad="38100" dist="38100" dir="2700000" algn="tl">
                    <a:srgbClr val="000000">
                      <a:alpha val="43137"/>
                    </a:srgbClr>
                  </a:outerShdw>
                </a:effectLst>
              </a:rPr>
              <a:t>Design and Implementation</a:t>
            </a:r>
            <a:r>
              <a:rPr lang="en-US" sz="5400" b="1" cap="none" spc="50" dirty="0">
                <a:ln w="0">
                  <a:solidFill>
                    <a:schemeClr val="tx1">
                      <a:alpha val="87000"/>
                    </a:schemeClr>
                  </a:solidFill>
                </a:ln>
                <a:solidFill>
                  <a:schemeClr val="bg1"/>
                </a:solidFill>
                <a:effectLst>
                  <a:outerShdw blurRad="12700" dist="38100" dir="2700000" algn="tl">
                    <a:srgbClr val="000000">
                      <a:alpha val="41000"/>
                    </a:srgbClr>
                  </a:outerShdw>
                </a:effectLst>
              </a:rPr>
              <a:t>:</a:t>
            </a:r>
            <a:endParaRPr lang="he-IL" sz="5400" b="1" cap="none" spc="50" dirty="0">
              <a:ln w="0">
                <a:solidFill>
                  <a:schemeClr val="tx1">
                    <a:alpha val="87000"/>
                  </a:schemeClr>
                </a:solidFill>
              </a:ln>
              <a:solidFill>
                <a:schemeClr val="bg1"/>
              </a:solidFill>
              <a:effectLst>
                <a:outerShdw blurRad="12700" dist="38100" dir="2700000" algn="tl">
                  <a:srgbClr val="000000">
                    <a:alpha val="41000"/>
                  </a:srgbClr>
                </a:outerShdw>
              </a:effectLst>
            </a:endParaRPr>
          </a:p>
        </p:txBody>
      </p:sp>
      <p:sp>
        <p:nvSpPr>
          <p:cNvPr id="9" name="תיבת טקסט 8">
            <a:extLst>
              <a:ext uri="{FF2B5EF4-FFF2-40B4-BE49-F238E27FC236}">
                <a16:creationId xmlns:a16="http://schemas.microsoft.com/office/drawing/2014/main" id="{C4DB6EEA-46BD-7FA6-6A50-8FCD1ADBEDBF}"/>
              </a:ext>
            </a:extLst>
          </p:cNvPr>
          <p:cNvSpPr txBox="1"/>
          <p:nvPr/>
        </p:nvSpPr>
        <p:spPr>
          <a:xfrm>
            <a:off x="182945" y="1041400"/>
            <a:ext cx="9141529" cy="3330464"/>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3600" b="1" dirty="0">
                <a:solidFill>
                  <a:schemeClr val="bg1"/>
                </a:solidFill>
                <a:effectLst>
                  <a:outerShdw blurRad="38100" dist="38100" dir="2700000" algn="tl">
                    <a:srgbClr val="000000">
                      <a:alpha val="43137"/>
                    </a:srgbClr>
                  </a:outerShdw>
                </a:effectLst>
              </a:rPr>
              <a:t>User-Centered Design.</a:t>
            </a:r>
            <a:endParaRPr lang="en-US" sz="3600" dirty="0">
              <a:solidFill>
                <a:schemeClr val="bg1"/>
              </a:solidFill>
              <a:effectLst>
                <a:outerShdw blurRad="38100" dist="38100" dir="2700000" algn="tl">
                  <a:srgbClr val="000000">
                    <a:alpha val="43137"/>
                  </a:srgbClr>
                </a:outerShdw>
              </a:effectLst>
            </a:endParaRPr>
          </a:p>
          <a:p>
            <a:pPr marL="285750" indent="-285750" algn="l" rtl="0">
              <a:lnSpc>
                <a:spcPct val="150000"/>
              </a:lnSpc>
              <a:buFont typeface="Arial" panose="020B0604020202020204" pitchFamily="34" charset="0"/>
              <a:buChar char="•"/>
            </a:pPr>
            <a:r>
              <a:rPr lang="en-US" sz="3600" b="1" dirty="0">
                <a:solidFill>
                  <a:schemeClr val="bg1"/>
                </a:solidFill>
                <a:effectLst>
                  <a:outerShdw blurRad="38100" dist="38100" dir="2700000" algn="tl">
                    <a:srgbClr val="000000">
                      <a:alpha val="43137"/>
                    </a:srgbClr>
                  </a:outerShdw>
                </a:effectLst>
              </a:rPr>
              <a:t>Privacy and Security.</a:t>
            </a:r>
            <a:endParaRPr lang="en-US" sz="3600" dirty="0">
              <a:solidFill>
                <a:schemeClr val="bg1"/>
              </a:solidFill>
              <a:effectLst>
                <a:outerShdw blurRad="38100" dist="38100" dir="2700000" algn="tl">
                  <a:srgbClr val="000000">
                    <a:alpha val="43137"/>
                  </a:srgbClr>
                </a:outerShdw>
              </a:effectLst>
            </a:endParaRPr>
          </a:p>
          <a:p>
            <a:pPr marL="285750" indent="-285750" algn="l" rtl="0">
              <a:lnSpc>
                <a:spcPct val="150000"/>
              </a:lnSpc>
              <a:buFont typeface="Arial" panose="020B0604020202020204" pitchFamily="34" charset="0"/>
              <a:buChar char="•"/>
            </a:pPr>
            <a:r>
              <a:rPr lang="en-US" sz="3600" b="1" dirty="0">
                <a:solidFill>
                  <a:schemeClr val="bg1"/>
                </a:solidFill>
                <a:effectLst>
                  <a:outerShdw blurRad="38100" dist="38100" dir="2700000" algn="tl">
                    <a:srgbClr val="000000">
                      <a:alpha val="43137"/>
                    </a:srgbClr>
                  </a:outerShdw>
                </a:effectLst>
              </a:rPr>
              <a:t>Scalability and Performance</a:t>
            </a:r>
            <a:r>
              <a:rPr lang="en-US" sz="3600" dirty="0">
                <a:solidFill>
                  <a:schemeClr val="bg1"/>
                </a:solidFill>
                <a:effectLst>
                  <a:outerShdw blurRad="38100" dist="38100" dir="2700000" algn="tl">
                    <a:srgbClr val="000000">
                      <a:alpha val="43137"/>
                    </a:srgbClr>
                  </a:outerShdw>
                </a:effectLst>
              </a:rPr>
              <a:t>.</a:t>
            </a:r>
          </a:p>
          <a:p>
            <a:pPr marL="285750" indent="-285750" algn="l" rtl="0">
              <a:lnSpc>
                <a:spcPct val="150000"/>
              </a:lnSpc>
              <a:buFont typeface="Arial" panose="020B0604020202020204" pitchFamily="34" charset="0"/>
              <a:buChar char="•"/>
            </a:pPr>
            <a:r>
              <a:rPr lang="en-US" sz="3600" b="1" dirty="0">
                <a:solidFill>
                  <a:schemeClr val="bg1"/>
                </a:solidFill>
                <a:effectLst>
                  <a:outerShdw blurRad="38100" dist="38100" dir="2700000" algn="tl">
                    <a:srgbClr val="000000">
                      <a:alpha val="43137"/>
                    </a:srgbClr>
                  </a:outerShdw>
                </a:effectLst>
              </a:rPr>
              <a:t>Data Analytics and Customization.</a:t>
            </a:r>
            <a:endParaRPr lang="en-US" sz="3600" dirty="0">
              <a:solidFill>
                <a:schemeClr val="bg1"/>
              </a:solidFill>
              <a:effectLst>
                <a:outerShdw blurRad="38100" dist="38100" dir="2700000" algn="tl">
                  <a:srgbClr val="000000">
                    <a:alpha val="43137"/>
                  </a:srgbClr>
                </a:outerShdw>
              </a:effectLst>
            </a:endParaRPr>
          </a:p>
        </p:txBody>
      </p:sp>
      <p:pic>
        <p:nvPicPr>
          <p:cNvPr id="2" name="Picture 3" descr="איש עסקים במחשב">
            <a:extLst>
              <a:ext uri="{FF2B5EF4-FFF2-40B4-BE49-F238E27FC236}">
                <a16:creationId xmlns:a16="http://schemas.microsoft.com/office/drawing/2014/main" id="{4C64E92E-D82C-8F82-90DB-7F42BE031F08}"/>
              </a:ext>
            </a:extLst>
          </p:cNvPr>
          <p:cNvPicPr>
            <a:picLocks noChangeAspect="1"/>
          </p:cNvPicPr>
          <p:nvPr/>
        </p:nvPicPr>
        <p:blipFill rotWithShape="1">
          <a:blip r:embed="rId3">
            <a:extLst>
              <a:ext uri="{28A0092B-C50C-407E-A947-70E740481C1C}">
                <a14:useLocalDpi xmlns:a14="http://schemas.microsoft.com/office/drawing/2010/main" val="0"/>
              </a:ext>
            </a:extLst>
          </a:blip>
          <a:srcRect l="7433" r="7433"/>
          <a:stretch/>
        </p:blipFill>
        <p:spPr>
          <a:xfrm>
            <a:off x="9144000" y="-4230"/>
            <a:ext cx="3034135"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28117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מלבן 29">
            <a:extLst>
              <a:ext uri="{FF2B5EF4-FFF2-40B4-BE49-F238E27FC236}">
                <a16:creationId xmlns:a16="http://schemas.microsoft.com/office/drawing/2014/main" id="{0F1C6041-CF17-9EEC-291D-E33653BC16E3}"/>
              </a:ext>
            </a:extLst>
          </p:cNvPr>
          <p:cNvSpPr/>
          <p:nvPr/>
        </p:nvSpPr>
        <p:spPr>
          <a:xfrm>
            <a:off x="263564" y="5669103"/>
            <a:ext cx="8961055" cy="9753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 name="מלבן 2">
            <a:extLst>
              <a:ext uri="{FF2B5EF4-FFF2-40B4-BE49-F238E27FC236}">
                <a16:creationId xmlns:a16="http://schemas.microsoft.com/office/drawing/2014/main" id="{EBA48FDC-B4F3-E473-BBBC-DC5D0C551E1B}"/>
              </a:ext>
            </a:extLst>
          </p:cNvPr>
          <p:cNvSpPr/>
          <p:nvPr/>
        </p:nvSpPr>
        <p:spPr>
          <a:xfrm>
            <a:off x="182945" y="30400"/>
            <a:ext cx="4026039" cy="923330"/>
          </a:xfrm>
          <a:prstGeom prst="rect">
            <a:avLst/>
          </a:prstGeom>
          <a:noFill/>
          <a:ln>
            <a:noFill/>
          </a:ln>
          <a:effectLst>
            <a:outerShdw blurRad="50800" dist="38100" dir="13500000" algn="br" rotWithShape="0">
              <a:prstClr val="black">
                <a:alpha val="40000"/>
              </a:prstClr>
            </a:outerShdw>
          </a:effectLst>
        </p:spPr>
        <p:txBody>
          <a:bodyPr wrap="none" lIns="91440" tIns="45720" rIns="91440" bIns="45720">
            <a:spAutoFit/>
          </a:bodyPr>
          <a:lstStyle/>
          <a:p>
            <a:pPr algn="ctr"/>
            <a:r>
              <a:rPr lang="en-US" sz="5400" b="1" spc="50" dirty="0">
                <a:ln w="0">
                  <a:solidFill>
                    <a:schemeClr val="tx1">
                      <a:alpha val="43000"/>
                    </a:schemeClr>
                  </a:solidFill>
                  <a:round/>
                </a:ln>
                <a:solidFill>
                  <a:schemeClr val="bg1"/>
                </a:solidFill>
                <a:effectLst>
                  <a:outerShdw blurRad="38100" dist="38100" dir="2700000" algn="tl">
                    <a:srgbClr val="000000">
                      <a:alpha val="43137"/>
                    </a:srgbClr>
                  </a:outerShdw>
                </a:effectLst>
              </a:rPr>
              <a:t>Tech &amp; Tools:</a:t>
            </a:r>
            <a:endParaRPr lang="he-IL" sz="5400" b="1" cap="none" spc="50" dirty="0">
              <a:ln w="0">
                <a:solidFill>
                  <a:schemeClr val="tx1">
                    <a:alpha val="87000"/>
                  </a:schemeClr>
                </a:solidFill>
              </a:ln>
              <a:solidFill>
                <a:schemeClr val="bg1"/>
              </a:solidFill>
              <a:effectLst>
                <a:outerShdw blurRad="12700" dist="38100" dir="2700000" algn="tl">
                  <a:srgbClr val="000000">
                    <a:alpha val="41000"/>
                  </a:srgbClr>
                </a:outerShdw>
              </a:effectLst>
            </a:endParaRPr>
          </a:p>
        </p:txBody>
      </p:sp>
      <p:sp>
        <p:nvSpPr>
          <p:cNvPr id="9" name="תיבת טקסט 8">
            <a:extLst>
              <a:ext uri="{FF2B5EF4-FFF2-40B4-BE49-F238E27FC236}">
                <a16:creationId xmlns:a16="http://schemas.microsoft.com/office/drawing/2014/main" id="{C4DB6EEA-46BD-7FA6-6A50-8FCD1ADBEDBF}"/>
              </a:ext>
            </a:extLst>
          </p:cNvPr>
          <p:cNvSpPr txBox="1"/>
          <p:nvPr/>
        </p:nvSpPr>
        <p:spPr>
          <a:xfrm>
            <a:off x="182945" y="1041400"/>
            <a:ext cx="8961055" cy="1938992"/>
          </a:xfrm>
          <a:prstGeom prst="rect">
            <a:avLst/>
          </a:prstGeom>
          <a:noFill/>
        </p:spPr>
        <p:txBody>
          <a:bodyPr wrap="square" rtlCol="1">
            <a:spAutoFit/>
          </a:bodyPr>
          <a:lstStyle/>
          <a:p>
            <a:pPr algn="l" rtl="0"/>
            <a:r>
              <a:rPr lang="en-US" sz="2000" b="1" dirty="0">
                <a:solidFill>
                  <a:schemeClr val="bg1"/>
                </a:solidFill>
                <a:effectLst>
                  <a:outerShdw blurRad="38100" dist="38100" dir="2700000" algn="tl">
                    <a:srgbClr val="000000">
                      <a:alpha val="43137"/>
                    </a:srgbClr>
                  </a:outerShdw>
                </a:effectLst>
              </a:rPr>
              <a:t>Client-Side:</a:t>
            </a:r>
          </a:p>
          <a:p>
            <a:pPr marL="800100" lvl="1" indent="-342900" algn="l" rtl="0">
              <a:buFont typeface="Arial" panose="020B0604020202020204" pitchFamily="34" charset="0"/>
              <a:buChar char="•"/>
            </a:pPr>
            <a:r>
              <a:rPr lang="en-US" sz="2000" dirty="0">
                <a:solidFill>
                  <a:schemeClr val="bg1"/>
                </a:solidFill>
                <a:effectLst>
                  <a:outerShdw blurRad="38100" dist="38100" dir="2700000" algn="tl">
                    <a:srgbClr val="000000">
                      <a:alpha val="43137"/>
                    </a:srgbClr>
                  </a:outerShdw>
                </a:effectLst>
              </a:rPr>
              <a:t>React JS</a:t>
            </a:r>
          </a:p>
          <a:p>
            <a:pPr marL="800100" lvl="1" indent="-342900" algn="l" rtl="0">
              <a:buFont typeface="Arial" panose="020B0604020202020204" pitchFamily="34" charset="0"/>
              <a:buChar char="•"/>
            </a:pPr>
            <a:r>
              <a:rPr lang="en-US" sz="2000" dirty="0">
                <a:solidFill>
                  <a:schemeClr val="bg1"/>
                </a:solidFill>
                <a:effectLst>
                  <a:outerShdw blurRad="38100" dist="38100" dir="2700000" algn="tl">
                    <a:srgbClr val="000000">
                      <a:alpha val="43137"/>
                    </a:srgbClr>
                  </a:outerShdw>
                </a:effectLst>
              </a:rPr>
              <a:t>Skeleton detection- </a:t>
            </a:r>
            <a:r>
              <a:rPr lang="en-US" sz="2000" dirty="0" err="1">
                <a:solidFill>
                  <a:schemeClr val="bg1"/>
                </a:solidFill>
                <a:effectLst>
                  <a:outerShdw blurRad="38100" dist="38100" dir="2700000" algn="tl">
                    <a:srgbClr val="000000">
                      <a:alpha val="43137"/>
                    </a:srgbClr>
                  </a:outerShdw>
                </a:effectLst>
              </a:rPr>
              <a:t>tensorFlow</a:t>
            </a:r>
            <a:r>
              <a:rPr lang="en-US" sz="2000" dirty="0">
                <a:solidFill>
                  <a:schemeClr val="bg1"/>
                </a:solidFill>
                <a:effectLst>
                  <a:outerShdw blurRad="38100" dist="38100" dir="2700000" algn="tl">
                    <a:srgbClr val="000000">
                      <a:alpha val="43137"/>
                    </a:srgbClr>
                  </a:outerShdw>
                </a:effectLst>
              </a:rPr>
              <a:t> with </a:t>
            </a:r>
            <a:r>
              <a:rPr lang="en-US" sz="2000" dirty="0" err="1">
                <a:solidFill>
                  <a:schemeClr val="bg1"/>
                </a:solidFill>
                <a:effectLst>
                  <a:outerShdw blurRad="38100" dist="38100" dir="2700000" algn="tl">
                    <a:srgbClr val="000000">
                      <a:alpha val="43137"/>
                    </a:srgbClr>
                  </a:outerShdw>
                </a:effectLst>
              </a:rPr>
              <a:t>BlazePose</a:t>
            </a:r>
            <a:r>
              <a:rPr lang="en-US" sz="2000" dirty="0">
                <a:solidFill>
                  <a:schemeClr val="bg1"/>
                </a:solidFill>
                <a:effectLst>
                  <a:outerShdw blurRad="38100" dist="38100" dir="2700000" algn="tl">
                    <a:srgbClr val="000000">
                      <a:alpha val="43137"/>
                    </a:srgbClr>
                  </a:outerShdw>
                </a:effectLst>
              </a:rPr>
              <a:t> and </a:t>
            </a:r>
            <a:r>
              <a:rPr lang="en-US" sz="2000" dirty="0" err="1">
                <a:solidFill>
                  <a:schemeClr val="bg1"/>
                </a:solidFill>
                <a:effectLst>
                  <a:outerShdw blurRad="38100" dist="38100" dir="2700000" algn="tl">
                    <a:srgbClr val="000000">
                      <a:alpha val="43137"/>
                    </a:srgbClr>
                  </a:outerShdw>
                </a:effectLst>
              </a:rPr>
              <a:t>MediaPipe</a:t>
            </a:r>
            <a:endParaRPr lang="en-US" sz="2000" dirty="0">
              <a:solidFill>
                <a:schemeClr val="bg1"/>
              </a:solidFill>
              <a:effectLst>
                <a:outerShdw blurRad="38100" dist="38100" dir="2700000" algn="tl">
                  <a:srgbClr val="000000">
                    <a:alpha val="43137"/>
                  </a:srgbClr>
                </a:outerShdw>
              </a:effectLst>
            </a:endParaRPr>
          </a:p>
          <a:p>
            <a:pPr marL="800100" lvl="1" indent="-342900" algn="l" rtl="0">
              <a:buFont typeface="Arial" panose="020B0604020202020204" pitchFamily="34" charset="0"/>
              <a:buChar char="•"/>
            </a:pPr>
            <a:r>
              <a:rPr lang="en-US" sz="2000" dirty="0">
                <a:solidFill>
                  <a:schemeClr val="bg1"/>
                </a:solidFill>
                <a:effectLst>
                  <a:outerShdw blurRad="38100" dist="38100" dir="2700000" algn="tl">
                    <a:srgbClr val="000000">
                      <a:alpha val="43137"/>
                    </a:srgbClr>
                  </a:outerShdw>
                </a:effectLst>
              </a:rPr>
              <a:t>Styling – </a:t>
            </a:r>
            <a:r>
              <a:rPr lang="en-US" sz="2000" dirty="0" err="1">
                <a:solidFill>
                  <a:schemeClr val="bg1"/>
                </a:solidFill>
                <a:effectLst>
                  <a:outerShdw blurRad="38100" dist="38100" dir="2700000" algn="tl">
                    <a:srgbClr val="000000">
                      <a:alpha val="43137"/>
                    </a:srgbClr>
                  </a:outerShdw>
                </a:effectLst>
              </a:rPr>
              <a:t>Matirial</a:t>
            </a:r>
            <a:r>
              <a:rPr lang="en-US" sz="2000" dirty="0">
                <a:solidFill>
                  <a:schemeClr val="bg1"/>
                </a:solidFill>
                <a:effectLst>
                  <a:outerShdw blurRad="38100" dist="38100" dir="2700000" algn="tl">
                    <a:srgbClr val="000000">
                      <a:alpha val="43137"/>
                    </a:srgbClr>
                  </a:outerShdw>
                </a:effectLst>
              </a:rPr>
              <a:t> UI</a:t>
            </a:r>
          </a:p>
          <a:p>
            <a:pPr marL="800100" lvl="1" indent="-342900" algn="l" rtl="0">
              <a:buFont typeface="Arial" panose="020B0604020202020204" pitchFamily="34" charset="0"/>
              <a:buChar char="•"/>
            </a:pPr>
            <a:r>
              <a:rPr lang="en-US" sz="2000" dirty="0">
                <a:solidFill>
                  <a:schemeClr val="bg1"/>
                </a:solidFill>
                <a:effectLst>
                  <a:outerShdw blurRad="38100" dist="38100" dir="2700000" algn="tl">
                    <a:srgbClr val="000000">
                      <a:alpha val="43137"/>
                    </a:srgbClr>
                  </a:outerShdw>
                </a:effectLst>
              </a:rPr>
              <a:t>Deployment - </a:t>
            </a:r>
            <a:r>
              <a:rPr lang="en-US" sz="2000" dirty="0" err="1">
                <a:solidFill>
                  <a:schemeClr val="bg1"/>
                </a:solidFill>
                <a:effectLst>
                  <a:outerShdw blurRad="38100" dist="38100" dir="2700000" algn="tl">
                    <a:srgbClr val="000000">
                      <a:alpha val="43137"/>
                    </a:srgbClr>
                  </a:outerShdw>
                </a:effectLst>
              </a:rPr>
              <a:t>CloudFlare</a:t>
            </a:r>
            <a:endParaRPr lang="en-US" sz="2000" dirty="0">
              <a:solidFill>
                <a:schemeClr val="bg1"/>
              </a:solidFill>
              <a:effectLst>
                <a:outerShdw blurRad="38100" dist="38100" dir="2700000" algn="tl">
                  <a:srgbClr val="000000">
                    <a:alpha val="43137"/>
                  </a:srgbClr>
                </a:outerShdw>
              </a:effectLst>
            </a:endParaRPr>
          </a:p>
          <a:p>
            <a:pPr algn="l" rtl="0"/>
            <a:endParaRPr lang="en-US" sz="2000" dirty="0">
              <a:solidFill>
                <a:schemeClr val="bg1"/>
              </a:solidFill>
              <a:effectLst>
                <a:outerShdw blurRad="38100" dist="38100" dir="2700000" algn="tl">
                  <a:srgbClr val="000000">
                    <a:alpha val="43137"/>
                  </a:srgbClr>
                </a:outerShdw>
              </a:effectLst>
            </a:endParaRPr>
          </a:p>
        </p:txBody>
      </p:sp>
      <p:pic>
        <p:nvPicPr>
          <p:cNvPr id="2" name="Picture 3" descr="CPU עם מספרים בינאריים ושרטוט">
            <a:extLst>
              <a:ext uri="{FF2B5EF4-FFF2-40B4-BE49-F238E27FC236}">
                <a16:creationId xmlns:a16="http://schemas.microsoft.com/office/drawing/2014/main" id="{4C64E92E-D82C-8F82-90DB-7F42BE031F08}"/>
              </a:ext>
            </a:extLst>
          </p:cNvPr>
          <p:cNvPicPr>
            <a:picLocks noChangeAspect="1"/>
          </p:cNvPicPr>
          <p:nvPr/>
        </p:nvPicPr>
        <p:blipFill rotWithShape="1">
          <a:blip r:embed="rId2">
            <a:extLst>
              <a:ext uri="{28A0092B-C50C-407E-A947-70E740481C1C}">
                <a14:useLocalDpi xmlns:a14="http://schemas.microsoft.com/office/drawing/2010/main" val="0"/>
              </a:ext>
            </a:extLst>
          </a:blip>
          <a:srcRect l="20736" r="20736"/>
          <a:stretch/>
        </p:blipFill>
        <p:spPr>
          <a:xfrm>
            <a:off x="9144000" y="-4230"/>
            <a:ext cx="3034135"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6" name="תיבת טקסט 5">
            <a:extLst>
              <a:ext uri="{FF2B5EF4-FFF2-40B4-BE49-F238E27FC236}">
                <a16:creationId xmlns:a16="http://schemas.microsoft.com/office/drawing/2014/main" id="{2042F805-5463-50BF-541A-3A785A4ABF9A}"/>
              </a:ext>
            </a:extLst>
          </p:cNvPr>
          <p:cNvSpPr txBox="1"/>
          <p:nvPr/>
        </p:nvSpPr>
        <p:spPr>
          <a:xfrm>
            <a:off x="182945" y="2740580"/>
            <a:ext cx="8961055" cy="1631216"/>
          </a:xfrm>
          <a:prstGeom prst="rect">
            <a:avLst/>
          </a:prstGeom>
          <a:noFill/>
        </p:spPr>
        <p:txBody>
          <a:bodyPr wrap="square" rtlCol="1">
            <a:spAutoFit/>
          </a:bodyPr>
          <a:lstStyle/>
          <a:p>
            <a:pPr algn="l" rtl="0"/>
            <a:r>
              <a:rPr lang="en-US" sz="2000" b="1" dirty="0">
                <a:solidFill>
                  <a:schemeClr val="bg1"/>
                </a:solidFill>
                <a:effectLst>
                  <a:outerShdw blurRad="38100" dist="38100" dir="2700000" algn="tl">
                    <a:srgbClr val="000000">
                      <a:alpha val="43137"/>
                    </a:srgbClr>
                  </a:outerShdw>
                </a:effectLst>
              </a:rPr>
              <a:t>Server-Side:</a:t>
            </a:r>
          </a:p>
          <a:p>
            <a:pPr marL="800100" lvl="1" indent="-342900" algn="l" rtl="0">
              <a:buFont typeface="Arial" panose="020B0604020202020204" pitchFamily="34" charset="0"/>
              <a:buChar char="•"/>
            </a:pPr>
            <a:r>
              <a:rPr lang="en-US" sz="2000" dirty="0">
                <a:solidFill>
                  <a:schemeClr val="bg1"/>
                </a:solidFill>
                <a:effectLst>
                  <a:outerShdw blurRad="38100" dist="38100" dir="2700000" algn="tl">
                    <a:srgbClr val="000000">
                      <a:alpha val="43137"/>
                    </a:srgbClr>
                  </a:outerShdw>
                </a:effectLst>
              </a:rPr>
              <a:t>Node JS, Express JS</a:t>
            </a:r>
          </a:p>
          <a:p>
            <a:pPr marL="800100" lvl="1" indent="-342900" algn="l" rtl="0">
              <a:buFont typeface="Arial" panose="020B0604020202020204" pitchFamily="34" charset="0"/>
              <a:buChar char="•"/>
            </a:pPr>
            <a:r>
              <a:rPr lang="en-US" sz="2000" dirty="0">
                <a:solidFill>
                  <a:schemeClr val="bg1"/>
                </a:solidFill>
                <a:effectLst>
                  <a:outerShdw blurRad="38100" dist="38100" dir="2700000" algn="tl">
                    <a:srgbClr val="000000">
                      <a:alpha val="43137"/>
                    </a:srgbClr>
                  </a:outerShdw>
                </a:effectLst>
              </a:rPr>
              <a:t>Deployment– Render.com</a:t>
            </a:r>
          </a:p>
          <a:p>
            <a:pPr marL="800100" lvl="1" indent="-342900" algn="l" rtl="0">
              <a:buFont typeface="Arial" panose="020B0604020202020204" pitchFamily="34" charset="0"/>
              <a:buChar char="•"/>
            </a:pPr>
            <a:r>
              <a:rPr lang="en-US" sz="2000" dirty="0" err="1">
                <a:solidFill>
                  <a:schemeClr val="bg1"/>
                </a:solidFill>
                <a:effectLst>
                  <a:outerShdw blurRad="38100" dist="38100" dir="2700000" algn="tl">
                    <a:srgbClr val="000000">
                      <a:alpha val="43137"/>
                    </a:srgbClr>
                  </a:outerShdw>
                </a:effectLst>
              </a:rPr>
              <a:t>DataBase</a:t>
            </a:r>
            <a:r>
              <a:rPr lang="en-US" sz="2000" dirty="0">
                <a:solidFill>
                  <a:schemeClr val="bg1"/>
                </a:solidFill>
                <a:effectLst>
                  <a:outerShdw blurRad="38100" dist="38100" dir="2700000" algn="tl">
                    <a:srgbClr val="000000">
                      <a:alpha val="43137"/>
                    </a:srgbClr>
                  </a:outerShdw>
                </a:effectLst>
              </a:rPr>
              <a:t>- MongoDB using Mongoose</a:t>
            </a:r>
          </a:p>
          <a:p>
            <a:pPr algn="l" rtl="0"/>
            <a:endParaRPr lang="en-US" sz="2000" dirty="0">
              <a:solidFill>
                <a:schemeClr val="bg1"/>
              </a:solidFill>
              <a:effectLst>
                <a:outerShdw blurRad="38100" dist="38100" dir="2700000" algn="tl">
                  <a:srgbClr val="000000">
                    <a:alpha val="43137"/>
                  </a:srgbClr>
                </a:outerShdw>
              </a:effectLst>
            </a:endParaRPr>
          </a:p>
        </p:txBody>
      </p:sp>
      <p:sp>
        <p:nvSpPr>
          <p:cNvPr id="7" name="תיבת טקסט 6">
            <a:extLst>
              <a:ext uri="{FF2B5EF4-FFF2-40B4-BE49-F238E27FC236}">
                <a16:creationId xmlns:a16="http://schemas.microsoft.com/office/drawing/2014/main" id="{474ADCBB-CAC1-A331-ED3D-AC68476213CA}"/>
              </a:ext>
            </a:extLst>
          </p:cNvPr>
          <p:cNvSpPr txBox="1"/>
          <p:nvPr/>
        </p:nvSpPr>
        <p:spPr>
          <a:xfrm>
            <a:off x="182944" y="4178200"/>
            <a:ext cx="8961055" cy="707886"/>
          </a:xfrm>
          <a:prstGeom prst="rect">
            <a:avLst/>
          </a:prstGeom>
          <a:noFill/>
        </p:spPr>
        <p:txBody>
          <a:bodyPr wrap="square" rtlCol="1">
            <a:spAutoFit/>
          </a:bodyPr>
          <a:lstStyle/>
          <a:p>
            <a:pPr algn="l" rtl="0"/>
            <a:r>
              <a:rPr lang="en-US" sz="2000" b="1" dirty="0">
                <a:solidFill>
                  <a:schemeClr val="bg1"/>
                </a:solidFill>
                <a:effectLst>
                  <a:outerShdw blurRad="38100" dist="38100" dir="2700000" algn="tl">
                    <a:srgbClr val="000000">
                      <a:alpha val="43137"/>
                    </a:srgbClr>
                  </a:outerShdw>
                </a:effectLst>
              </a:rPr>
              <a:t>Source Control:</a:t>
            </a:r>
          </a:p>
          <a:p>
            <a:pPr marL="800100" lvl="1" indent="-342900" algn="l" rtl="0">
              <a:buFont typeface="Arial" panose="020B0604020202020204" pitchFamily="34" charset="0"/>
              <a:buChar char="•"/>
            </a:pPr>
            <a:r>
              <a:rPr lang="en-US" sz="2000" dirty="0">
                <a:solidFill>
                  <a:schemeClr val="bg1"/>
                </a:solidFill>
                <a:effectLst>
                  <a:outerShdw blurRad="38100" dist="38100" dir="2700000" algn="tl">
                    <a:srgbClr val="000000">
                      <a:alpha val="43137"/>
                    </a:srgbClr>
                  </a:outerShdw>
                </a:effectLst>
              </a:rPr>
              <a:t>GitHub.com</a:t>
            </a:r>
          </a:p>
        </p:txBody>
      </p:sp>
      <p:pic>
        <p:nvPicPr>
          <p:cNvPr id="10" name="תמונה 9" descr="תמונה שמכילה גרפיקה, עיגול, אומנות, סמל&#10;&#10;התיאור נוצר באופן אוטומטי">
            <a:extLst>
              <a:ext uri="{FF2B5EF4-FFF2-40B4-BE49-F238E27FC236}">
                <a16:creationId xmlns:a16="http://schemas.microsoft.com/office/drawing/2014/main" id="{AC042AF8-ACEE-AED7-6E14-83B782D9928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0261" y="5887650"/>
            <a:ext cx="697845" cy="606544"/>
          </a:xfrm>
          <a:prstGeom prst="rect">
            <a:avLst/>
          </a:prstGeom>
        </p:spPr>
      </p:pic>
      <p:sp>
        <p:nvSpPr>
          <p:cNvPr id="11" name="תיבת טקסט 10">
            <a:extLst>
              <a:ext uri="{FF2B5EF4-FFF2-40B4-BE49-F238E27FC236}">
                <a16:creationId xmlns:a16="http://schemas.microsoft.com/office/drawing/2014/main" id="{836961ED-C562-10DF-B83C-1A1224F9202D}"/>
              </a:ext>
            </a:extLst>
          </p:cNvPr>
          <p:cNvSpPr txBox="1"/>
          <p:nvPr/>
        </p:nvSpPr>
        <p:spPr>
          <a:xfrm>
            <a:off x="352522" y="12836083"/>
            <a:ext cx="490512" cy="1615827"/>
          </a:xfrm>
          <a:prstGeom prst="rect">
            <a:avLst/>
          </a:prstGeom>
          <a:noFill/>
        </p:spPr>
        <p:txBody>
          <a:bodyPr wrap="square" rtlCol="1">
            <a:spAutoFit/>
          </a:bodyPr>
          <a:lstStyle/>
          <a:p>
            <a:r>
              <a:rPr lang="he-IL" sz="900">
                <a:hlinkClick r:id="rId4" tooltip="https://zh.wikipedia.org/wiki/React"/>
              </a:rPr>
              <a:t>תמונה זו</a:t>
            </a:r>
            <a:r>
              <a:rPr lang="he-IL" sz="900"/>
              <a:t> מאת מחבר לא ידוע ניתן ברשיון במסגרת </a:t>
            </a:r>
            <a:r>
              <a:rPr lang="he-IL" sz="900">
                <a:hlinkClick r:id="rId5" tooltip="https://creativecommons.org/licenses/by-sa/3.0/"/>
              </a:rPr>
              <a:t>CC BY-SA</a:t>
            </a:r>
            <a:endParaRPr lang="he-IL" sz="900"/>
          </a:p>
        </p:txBody>
      </p:sp>
      <p:pic>
        <p:nvPicPr>
          <p:cNvPr id="13" name="תמונה 12" descr="תמונה שמכילה גרפיקה, עיצוב&#10;&#10;התיאור נוצר באופן אוטומטי">
            <a:extLst>
              <a:ext uri="{FF2B5EF4-FFF2-40B4-BE49-F238E27FC236}">
                <a16:creationId xmlns:a16="http://schemas.microsoft.com/office/drawing/2014/main" id="{19A07679-75FB-CB9B-2193-22ED5652ADC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05388" y="5774260"/>
            <a:ext cx="809895" cy="809895"/>
          </a:xfrm>
          <a:prstGeom prst="rect">
            <a:avLst/>
          </a:prstGeom>
        </p:spPr>
      </p:pic>
      <p:sp>
        <p:nvSpPr>
          <p:cNvPr id="14" name="תיבת טקסט 13">
            <a:extLst>
              <a:ext uri="{FF2B5EF4-FFF2-40B4-BE49-F238E27FC236}">
                <a16:creationId xmlns:a16="http://schemas.microsoft.com/office/drawing/2014/main" id="{B169E7D6-B957-F93B-1AA3-FB7BBDD90549}"/>
              </a:ext>
            </a:extLst>
          </p:cNvPr>
          <p:cNvSpPr txBox="1"/>
          <p:nvPr/>
        </p:nvSpPr>
        <p:spPr>
          <a:xfrm>
            <a:off x="1201128" y="12674600"/>
            <a:ext cx="928565" cy="646331"/>
          </a:xfrm>
          <a:prstGeom prst="rect">
            <a:avLst/>
          </a:prstGeom>
          <a:noFill/>
        </p:spPr>
        <p:txBody>
          <a:bodyPr wrap="square" rtlCol="1">
            <a:spAutoFit/>
          </a:bodyPr>
          <a:lstStyle/>
          <a:p>
            <a:r>
              <a:rPr lang="he-IL" sz="900">
                <a:hlinkClick r:id="rId7" tooltip="https://themacart.com/"/>
              </a:rPr>
              <a:t>תמונה זו</a:t>
            </a:r>
            <a:r>
              <a:rPr lang="he-IL" sz="900"/>
              <a:t> מאת מחבר לא ידוע ניתן ברשיון במסגרת </a:t>
            </a:r>
            <a:r>
              <a:rPr lang="he-IL" sz="900">
                <a:hlinkClick r:id="rId8" tooltip="https://creativecommons.org/licenses/by/3.0/"/>
              </a:rPr>
              <a:t>CC BY</a:t>
            </a:r>
            <a:endParaRPr lang="he-IL" sz="900"/>
          </a:p>
        </p:txBody>
      </p:sp>
      <p:pic>
        <p:nvPicPr>
          <p:cNvPr id="22" name="תמונה 21" descr="תמונה שמכילה גרפיקה, צילום מסך, עיצוב&#10;&#10;התיאור נוצר באופן אוטומטי">
            <a:extLst>
              <a:ext uri="{FF2B5EF4-FFF2-40B4-BE49-F238E27FC236}">
                <a16:creationId xmlns:a16="http://schemas.microsoft.com/office/drawing/2014/main" id="{7040C866-AEFC-B48F-9B17-E7E0FCA1754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664185" y="5771672"/>
            <a:ext cx="1417288" cy="743495"/>
          </a:xfrm>
          <a:prstGeom prst="rect">
            <a:avLst/>
          </a:prstGeom>
        </p:spPr>
      </p:pic>
      <p:pic>
        <p:nvPicPr>
          <p:cNvPr id="32" name="תמונה 31" descr="תמונה שמכילה גופן, גרפיקה, לוגו, עיצוב גרפי&#10;&#10;התיאור נוצר באופן אוטומטי">
            <a:extLst>
              <a:ext uri="{FF2B5EF4-FFF2-40B4-BE49-F238E27FC236}">
                <a16:creationId xmlns:a16="http://schemas.microsoft.com/office/drawing/2014/main" id="{ACD9E965-BC8B-320F-059A-EC9A9602F167}"/>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191481" y="5996237"/>
            <a:ext cx="1643985" cy="321091"/>
          </a:xfrm>
          <a:prstGeom prst="rect">
            <a:avLst/>
          </a:prstGeom>
        </p:spPr>
      </p:pic>
      <p:pic>
        <p:nvPicPr>
          <p:cNvPr id="38" name="תמונה 37" descr="תמונה שמכילה אומנות קליפיפם&#10;&#10;התיאור נוצר באופן אוטומטי">
            <a:extLst>
              <a:ext uri="{FF2B5EF4-FFF2-40B4-BE49-F238E27FC236}">
                <a16:creationId xmlns:a16="http://schemas.microsoft.com/office/drawing/2014/main" id="{662CA700-8D6C-7D55-828D-9EC14A215EF3}"/>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4258523" y="5768953"/>
            <a:ext cx="809895" cy="809895"/>
          </a:xfrm>
          <a:prstGeom prst="rect">
            <a:avLst/>
          </a:prstGeom>
        </p:spPr>
      </p:pic>
      <p:pic>
        <p:nvPicPr>
          <p:cNvPr id="41" name="תמונה 40" descr="תמונה שמכילה גרפיקה, עיצוב גרפי, לוגו, אומנות קליפיפם&#10;&#10;התיאור נוצר באופן אוטומטי">
            <a:extLst>
              <a:ext uri="{FF2B5EF4-FFF2-40B4-BE49-F238E27FC236}">
                <a16:creationId xmlns:a16="http://schemas.microsoft.com/office/drawing/2014/main" id="{5C3CBB62-5112-A260-5D87-1A6A46E0F665}"/>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6713547" y="5788988"/>
            <a:ext cx="1236361" cy="720446"/>
          </a:xfrm>
          <a:prstGeom prst="rect">
            <a:avLst/>
          </a:prstGeom>
        </p:spPr>
      </p:pic>
      <p:pic>
        <p:nvPicPr>
          <p:cNvPr id="44" name="תמונה 43" descr="תמונה שמכילה לוגו, גרפיקה, סמל, גופן&#10;&#10;התיאור נוצר באופן אוטומטי">
            <a:extLst>
              <a:ext uri="{FF2B5EF4-FFF2-40B4-BE49-F238E27FC236}">
                <a16:creationId xmlns:a16="http://schemas.microsoft.com/office/drawing/2014/main" id="{0636F216-1408-41A0-4FD3-E15D5E04676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37243" y="5751069"/>
            <a:ext cx="911431" cy="911431"/>
          </a:xfrm>
          <a:prstGeom prst="rect">
            <a:avLst/>
          </a:prstGeom>
        </p:spPr>
      </p:pic>
    </p:spTree>
    <p:extLst>
      <p:ext uri="{BB962C8B-B14F-4D97-AF65-F5344CB8AC3E}">
        <p14:creationId xmlns:p14="http://schemas.microsoft.com/office/powerpoint/2010/main" val="320316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לבן 2">
            <a:extLst>
              <a:ext uri="{FF2B5EF4-FFF2-40B4-BE49-F238E27FC236}">
                <a16:creationId xmlns:a16="http://schemas.microsoft.com/office/drawing/2014/main" id="{EBA48FDC-B4F3-E473-BBBC-DC5D0C551E1B}"/>
              </a:ext>
            </a:extLst>
          </p:cNvPr>
          <p:cNvSpPr/>
          <p:nvPr/>
        </p:nvSpPr>
        <p:spPr>
          <a:xfrm>
            <a:off x="772191" y="118070"/>
            <a:ext cx="3632726" cy="923330"/>
          </a:xfrm>
          <a:prstGeom prst="rect">
            <a:avLst/>
          </a:prstGeom>
          <a:noFill/>
          <a:ln>
            <a:noFill/>
          </a:ln>
          <a:effectLst>
            <a:outerShdw blurRad="50800" dist="38100" dir="13500000" algn="br" rotWithShape="0">
              <a:prstClr val="black">
                <a:alpha val="40000"/>
              </a:prstClr>
            </a:outerShdw>
          </a:effectLst>
        </p:spPr>
        <p:txBody>
          <a:bodyPr wrap="none" lIns="91440" tIns="45720" rIns="91440" bIns="45720">
            <a:spAutoFit/>
          </a:bodyPr>
          <a:lstStyle/>
          <a:p>
            <a:pPr algn="ctr"/>
            <a:r>
              <a:rPr lang="en-US" sz="5400" b="1" spc="50" dirty="0">
                <a:ln w="0">
                  <a:solidFill>
                    <a:schemeClr val="tx1">
                      <a:alpha val="43000"/>
                    </a:schemeClr>
                  </a:solidFill>
                  <a:round/>
                </a:ln>
                <a:solidFill>
                  <a:schemeClr val="bg1"/>
                </a:solidFill>
                <a:effectLst>
                  <a:outerShdw blurRad="38100" dist="38100" dir="2700000" algn="tl">
                    <a:srgbClr val="000000">
                      <a:alpha val="43137"/>
                    </a:srgbClr>
                  </a:outerShdw>
                </a:effectLst>
              </a:rPr>
              <a:t>Summarize:</a:t>
            </a:r>
            <a:endParaRPr lang="he-IL" sz="5400" b="1" cap="none" spc="50" dirty="0">
              <a:ln w="0">
                <a:solidFill>
                  <a:schemeClr val="tx1">
                    <a:alpha val="87000"/>
                  </a:schemeClr>
                </a:solidFill>
              </a:ln>
              <a:solidFill>
                <a:schemeClr val="bg1"/>
              </a:solidFill>
              <a:effectLst>
                <a:outerShdw blurRad="12700" dist="38100" dir="2700000" algn="tl">
                  <a:srgbClr val="000000">
                    <a:alpha val="41000"/>
                  </a:srgbClr>
                </a:outerShdw>
              </a:effectLst>
            </a:endParaRPr>
          </a:p>
        </p:txBody>
      </p:sp>
      <p:sp>
        <p:nvSpPr>
          <p:cNvPr id="2" name="מלבן 1">
            <a:extLst>
              <a:ext uri="{FF2B5EF4-FFF2-40B4-BE49-F238E27FC236}">
                <a16:creationId xmlns:a16="http://schemas.microsoft.com/office/drawing/2014/main" id="{016DC853-18B8-1226-D70E-897B4D592EDF}"/>
              </a:ext>
            </a:extLst>
          </p:cNvPr>
          <p:cNvSpPr/>
          <p:nvPr/>
        </p:nvSpPr>
        <p:spPr>
          <a:xfrm>
            <a:off x="278619" y="1084775"/>
            <a:ext cx="11438012" cy="2680259"/>
          </a:xfrm>
          <a:prstGeom prst="rect">
            <a:avLst/>
          </a:prstGeom>
          <a:solidFill>
            <a:schemeClr val="bg2">
              <a:lumMod val="75000"/>
              <a:alpha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lvl="1" algn="l" rtl="0"/>
            <a:r>
              <a:rPr lang="en-US" sz="2800" dirty="0">
                <a:solidFill>
                  <a:schemeClr val="bg1"/>
                </a:solidFill>
                <a:effectLst>
                  <a:outerShdw blurRad="38100" dist="38100" dir="2700000" algn="tl">
                    <a:srgbClr val="000000">
                      <a:alpha val="43137"/>
                    </a:srgbClr>
                  </a:outerShdw>
                </a:effectLst>
              </a:rPr>
              <a:t>Our primary objective is to alleviate the challenges faced by children</a:t>
            </a:r>
          </a:p>
          <a:p>
            <a:pPr lvl="1" algn="l" rtl="0"/>
            <a:r>
              <a:rPr lang="en-US" sz="2800" dirty="0">
                <a:solidFill>
                  <a:schemeClr val="bg1"/>
                </a:solidFill>
                <a:effectLst>
                  <a:outerShdw blurRad="38100" dist="38100" dir="2700000" algn="tl">
                    <a:srgbClr val="000000">
                      <a:alpha val="43137"/>
                    </a:srgbClr>
                  </a:outerShdw>
                </a:effectLst>
              </a:rPr>
              <a:t>with physical disorders, as well as their parents,</a:t>
            </a:r>
          </a:p>
          <a:p>
            <a:pPr lvl="1" algn="l" rtl="0"/>
            <a:r>
              <a:rPr lang="en-US" sz="2800" dirty="0">
                <a:solidFill>
                  <a:schemeClr val="bg1"/>
                </a:solidFill>
                <a:effectLst>
                  <a:outerShdw blurRad="38100" dist="38100" dir="2700000" algn="tl">
                    <a:srgbClr val="000000">
                      <a:alpha val="43137"/>
                    </a:srgbClr>
                  </a:outerShdw>
                </a:effectLst>
              </a:rPr>
              <a:t>by providing an accessible website.</a:t>
            </a:r>
          </a:p>
          <a:p>
            <a:pPr lvl="1" algn="l" rtl="0"/>
            <a:r>
              <a:rPr lang="en-US" sz="2800" dirty="0">
                <a:solidFill>
                  <a:schemeClr val="bg1"/>
                </a:solidFill>
                <a:effectLst>
                  <a:outerShdw blurRad="38100" dist="38100" dir="2700000" algn="tl">
                    <a:srgbClr val="000000">
                      <a:alpha val="43137"/>
                    </a:srgbClr>
                  </a:outerShdw>
                </a:effectLst>
              </a:rPr>
              <a:t>This platform offers an engaging therapy game that not only entertains</a:t>
            </a:r>
          </a:p>
          <a:p>
            <a:pPr lvl="1" algn="l" rtl="0"/>
            <a:r>
              <a:rPr lang="en-US" sz="2800" dirty="0">
                <a:solidFill>
                  <a:schemeClr val="bg1"/>
                </a:solidFill>
                <a:effectLst>
                  <a:outerShdw blurRad="38100" dist="38100" dir="2700000" algn="tl">
                    <a:srgbClr val="000000">
                      <a:alpha val="43137"/>
                    </a:srgbClr>
                  </a:outerShdw>
                </a:effectLst>
              </a:rPr>
              <a:t>but also serves as a motivational tool to drive continuous progress and improvement.</a:t>
            </a:r>
            <a:endParaRPr lang="he-IL" dirty="0"/>
          </a:p>
        </p:txBody>
      </p:sp>
      <p:pic>
        <p:nvPicPr>
          <p:cNvPr id="4" name="גרפיקה 3" descr="תג v עם מילוי מלא">
            <a:extLst>
              <a:ext uri="{FF2B5EF4-FFF2-40B4-BE49-F238E27FC236}">
                <a16:creationId xmlns:a16="http://schemas.microsoft.com/office/drawing/2014/main" id="{80459339-AF57-27E5-7BBB-79A385B950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692" y="1108424"/>
            <a:ext cx="702900" cy="691366"/>
          </a:xfrm>
          <a:prstGeom prst="rect">
            <a:avLst/>
          </a:prstGeom>
        </p:spPr>
      </p:pic>
      <p:pic>
        <p:nvPicPr>
          <p:cNvPr id="5" name="תמונה 4" descr="אב עומד עם ילד על כתף במקום סגור, שניהם מחייכים עם זרועות מכווותות">
            <a:extLst>
              <a:ext uri="{FF2B5EF4-FFF2-40B4-BE49-F238E27FC236}">
                <a16:creationId xmlns:a16="http://schemas.microsoft.com/office/drawing/2014/main" id="{BF3351B4-5F9A-F229-C370-2532774B7CC7}"/>
              </a:ext>
            </a:extLst>
          </p:cNvPr>
          <p:cNvPicPr>
            <a:picLocks noChangeAspect="1"/>
          </p:cNvPicPr>
          <p:nvPr/>
        </p:nvPicPr>
        <p:blipFill rotWithShape="1">
          <a:blip r:embed="rId4">
            <a:extLst>
              <a:ext uri="{28A0092B-C50C-407E-A947-70E740481C1C}">
                <a14:useLocalDpi xmlns:a14="http://schemas.microsoft.com/office/drawing/2010/main" val="0"/>
              </a:ext>
            </a:extLst>
          </a:blip>
          <a:srcRect t="-299" b="2333"/>
          <a:stretch/>
        </p:blipFill>
        <p:spPr>
          <a:xfrm>
            <a:off x="1" y="4177741"/>
            <a:ext cx="6092856" cy="2680259"/>
          </a:xfrm>
          <a:custGeom>
            <a:avLst/>
            <a:gdLst/>
            <a:ahLst/>
            <a:cxnLst/>
            <a:rect l="l" t="t" r="r" b="b"/>
            <a:pathLst>
              <a:path w="6102239" h="3342113">
                <a:moveTo>
                  <a:pt x="6102239" y="0"/>
                </a:moveTo>
                <a:lnTo>
                  <a:pt x="6102239" y="3342113"/>
                </a:lnTo>
                <a:lnTo>
                  <a:pt x="0" y="3342113"/>
                </a:lnTo>
                <a:lnTo>
                  <a:pt x="0" y="690066"/>
                </a:lnTo>
                <a:cubicBezTo>
                  <a:pt x="3047238" y="690066"/>
                  <a:pt x="4570857" y="288707"/>
                  <a:pt x="6094476" y="1371"/>
                </a:cubicBezTo>
                <a:close/>
              </a:path>
            </a:pathLst>
          </a:custGeom>
          <a:blipFill>
            <a:blip r:embed="rId5"/>
            <a:stretch>
              <a:fillRect/>
            </a:stretch>
          </a:blipFill>
        </p:spPr>
      </p:pic>
      <p:pic>
        <p:nvPicPr>
          <p:cNvPr id="6" name="תמונה 5" descr="רופאה מברכת לשלום ילד שיושב על אמו במרפאה">
            <a:extLst>
              <a:ext uri="{FF2B5EF4-FFF2-40B4-BE49-F238E27FC236}">
                <a16:creationId xmlns:a16="http://schemas.microsoft.com/office/drawing/2014/main" id="{5E3FE9FB-0BC4-E152-2CF6-09BEBF6BA92F}"/>
              </a:ext>
            </a:extLst>
          </p:cNvPr>
          <p:cNvPicPr>
            <a:picLocks noChangeAspect="1"/>
          </p:cNvPicPr>
          <p:nvPr/>
        </p:nvPicPr>
        <p:blipFill>
          <a:blip r:embed="rId6">
            <a:extLst>
              <a:ext uri="{28A0092B-C50C-407E-A947-70E740481C1C}">
                <a14:useLocalDpi xmlns:a14="http://schemas.microsoft.com/office/drawing/2010/main" val="0"/>
              </a:ext>
            </a:extLst>
          </a:blip>
          <a:srcRect t="14639" b="14639"/>
          <a:stretch/>
        </p:blipFill>
        <p:spPr>
          <a:xfrm>
            <a:off x="6099145" y="3986063"/>
            <a:ext cx="6092855" cy="2871937"/>
          </a:xfrm>
          <a:custGeom>
            <a:avLst/>
            <a:gdLst/>
            <a:ahLst/>
            <a:cxnLst/>
            <a:rect l="l" t="t" r="r" b="b"/>
            <a:pathLst>
              <a:path w="6089807" h="3629135">
                <a:moveTo>
                  <a:pt x="2837610" y="30"/>
                </a:moveTo>
                <a:cubicBezTo>
                  <a:pt x="3715104" y="1783"/>
                  <a:pt x="4756640" y="80851"/>
                  <a:pt x="6089807" y="280390"/>
                </a:cubicBezTo>
                <a:lnTo>
                  <a:pt x="6089807" y="3629135"/>
                </a:lnTo>
                <a:lnTo>
                  <a:pt x="0" y="3629135"/>
                </a:lnTo>
                <a:lnTo>
                  <a:pt x="0" y="284126"/>
                </a:lnTo>
                <a:lnTo>
                  <a:pt x="569664" y="183551"/>
                </a:lnTo>
                <a:cubicBezTo>
                  <a:pt x="1246663" y="73836"/>
                  <a:pt x="1960115" y="-1724"/>
                  <a:pt x="2837610" y="30"/>
                </a:cubicBezTo>
                <a:close/>
              </a:path>
            </a:pathLst>
          </a:custGeom>
        </p:spPr>
      </p:pic>
    </p:spTree>
    <p:extLst>
      <p:ext uri="{BB962C8B-B14F-4D97-AF65-F5344CB8AC3E}">
        <p14:creationId xmlns:p14="http://schemas.microsoft.com/office/powerpoint/2010/main" val="120277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2442</TotalTime>
  <Words>563</Words>
  <Application>Microsoft Office PowerPoint</Application>
  <PresentationFormat>מסך רחב</PresentationFormat>
  <Paragraphs>63</Paragraphs>
  <Slides>6</Slides>
  <Notes>2</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6</vt:i4>
      </vt:variant>
    </vt:vector>
  </HeadingPairs>
  <TitlesOfParts>
    <vt:vector size="10" baseType="lpstr">
      <vt:lpstr>Arial</vt:lpstr>
      <vt:lpstr>Calibri</vt:lpstr>
      <vt:lpstr>Calibri Light</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הילה קליין</dc:creator>
  <cp:lastModifiedBy>הילה קליין</cp:lastModifiedBy>
  <cp:revision>11</cp:revision>
  <dcterms:created xsi:type="dcterms:W3CDTF">2022-11-14T12:11:39Z</dcterms:created>
  <dcterms:modified xsi:type="dcterms:W3CDTF">2023-06-21T10:05:29Z</dcterms:modified>
</cp:coreProperties>
</file>